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D991E-2E96-F44A-B8CD-76D7284EA9F0}" v="53" dt="2025-11-25T08:20:39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58"/>
  </p:normalViewPr>
  <p:slideViewPr>
    <p:cSldViewPr snapToGrid="0">
      <p:cViewPr>
        <p:scale>
          <a:sx n="96" d="100"/>
          <a:sy n="96" d="100"/>
        </p:scale>
        <p:origin x="14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ko Oishi" userId="057bb5df-de87-4950-8af4-4ebeb2f567db" providerId="ADAL" clId="{D6A045A8-A5B3-5035-86E3-7D05F6AFBC71}"/>
    <pc:docChg chg="undo custSel addSld delSld modSld">
      <pc:chgData name="Naoko Oishi" userId="057bb5df-de87-4950-8af4-4ebeb2f567db" providerId="ADAL" clId="{D6A045A8-A5B3-5035-86E3-7D05F6AFBC71}" dt="2025-11-25T08:39:40.901" v="387" actId="1076"/>
      <pc:docMkLst>
        <pc:docMk/>
      </pc:docMkLst>
      <pc:sldChg chg="addSp delSp modSp add del mod">
        <pc:chgData name="Naoko Oishi" userId="057bb5df-de87-4950-8af4-4ebeb2f567db" providerId="ADAL" clId="{D6A045A8-A5B3-5035-86E3-7D05F6AFBC71}" dt="2025-11-25T08:39:40.901" v="387" actId="1076"/>
        <pc:sldMkLst>
          <pc:docMk/>
          <pc:sldMk cId="3749552717" sldId="256"/>
        </pc:sldMkLst>
        <pc:picChg chg="add del mod">
          <ac:chgData name="Naoko Oishi" userId="057bb5df-de87-4950-8af4-4ebeb2f567db" providerId="ADAL" clId="{D6A045A8-A5B3-5035-86E3-7D05F6AFBC71}" dt="2025-11-25T08:20:21.873" v="275" actId="478"/>
          <ac:picMkLst>
            <pc:docMk/>
            <pc:sldMk cId="3749552717" sldId="256"/>
            <ac:picMk id="3" creationId="{0CAF749A-A37A-680A-6BCE-9093ABF30755}"/>
          </ac:picMkLst>
        </pc:picChg>
        <pc:picChg chg="add mod">
          <ac:chgData name="Naoko Oishi" userId="057bb5df-de87-4950-8af4-4ebeb2f567db" providerId="ADAL" clId="{D6A045A8-A5B3-5035-86E3-7D05F6AFBC71}" dt="2025-11-25T08:39:40.901" v="387" actId="1076"/>
          <ac:picMkLst>
            <pc:docMk/>
            <pc:sldMk cId="3749552717" sldId="256"/>
            <ac:picMk id="5" creationId="{D01A2454-2C4F-A6A6-BBB3-BDEF743F36EC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4:02.257" v="300" actId="1076"/>
        <pc:sldMkLst>
          <pc:docMk/>
          <pc:sldMk cId="2417242031" sldId="257"/>
        </pc:sldMkLst>
        <pc:spChg chg="del">
          <ac:chgData name="Naoko Oishi" userId="057bb5df-de87-4950-8af4-4ebeb2f567db" providerId="ADAL" clId="{D6A045A8-A5B3-5035-86E3-7D05F6AFBC71}" dt="2025-11-25T05:37:55.428" v="35" actId="478"/>
          <ac:spMkLst>
            <pc:docMk/>
            <pc:sldMk cId="2417242031" sldId="257"/>
            <ac:spMk id="2" creationId="{EE1758F8-B8E9-ACF2-D8EE-C788222532C9}"/>
          </ac:spMkLst>
        </pc:spChg>
        <pc:spChg chg="del">
          <ac:chgData name="Naoko Oishi" userId="057bb5df-de87-4950-8af4-4ebeb2f567db" providerId="ADAL" clId="{D6A045A8-A5B3-5035-86E3-7D05F6AFBC71}" dt="2025-11-25T05:37:56.604" v="36" actId="478"/>
          <ac:spMkLst>
            <pc:docMk/>
            <pc:sldMk cId="2417242031" sldId="257"/>
            <ac:spMk id="3" creationId="{119C96D0-1E7E-7CFB-F591-E44FCF0FFBCD}"/>
          </ac:spMkLst>
        </pc:spChg>
        <pc:picChg chg="add mod">
          <ac:chgData name="Naoko Oishi" userId="057bb5df-de87-4950-8af4-4ebeb2f567db" providerId="ADAL" clId="{D6A045A8-A5B3-5035-86E3-7D05F6AFBC71}" dt="2025-11-25T05:43:30.053" v="94" actId="931"/>
          <ac:picMkLst>
            <pc:docMk/>
            <pc:sldMk cId="2417242031" sldId="257"/>
            <ac:picMk id="7" creationId="{7A1AC029-4C47-740E-5DC8-FA0753CB99DC}"/>
          </ac:picMkLst>
        </pc:picChg>
        <pc:picChg chg="add mod">
          <ac:chgData name="Naoko Oishi" userId="057bb5df-de87-4950-8af4-4ebeb2f567db" providerId="ADAL" clId="{D6A045A8-A5B3-5035-86E3-7D05F6AFBC71}" dt="2025-11-25T05:43:30.053" v="94" actId="931"/>
          <ac:picMkLst>
            <pc:docMk/>
            <pc:sldMk cId="2417242031" sldId="257"/>
            <ac:picMk id="9" creationId="{BC11ADBE-2DDD-E9E7-0863-2D75E4558859}"/>
          </ac:picMkLst>
        </pc:picChg>
        <pc:picChg chg="add mod">
          <ac:chgData name="Naoko Oishi" userId="057bb5df-de87-4950-8af4-4ebeb2f567db" providerId="ADAL" clId="{D6A045A8-A5B3-5035-86E3-7D05F6AFBC71}" dt="2025-11-25T05:43:30.053" v="94" actId="931"/>
          <ac:picMkLst>
            <pc:docMk/>
            <pc:sldMk cId="2417242031" sldId="257"/>
            <ac:picMk id="17" creationId="{10B7661B-3DAA-EB52-2B24-8E37CF5E39CB}"/>
          </ac:picMkLst>
        </pc:picChg>
        <pc:picChg chg="add mod">
          <ac:chgData name="Naoko Oishi" userId="057bb5df-de87-4950-8af4-4ebeb2f567db" providerId="ADAL" clId="{D6A045A8-A5B3-5035-86E3-7D05F6AFBC71}" dt="2025-11-25T05:43:30.053" v="94" actId="931"/>
          <ac:picMkLst>
            <pc:docMk/>
            <pc:sldMk cId="2417242031" sldId="257"/>
            <ac:picMk id="23" creationId="{2526BAD8-F334-E47B-7EAF-203421DB2401}"/>
          </ac:picMkLst>
        </pc:picChg>
        <pc:picChg chg="add mod">
          <ac:chgData name="Naoko Oishi" userId="057bb5df-de87-4950-8af4-4ebeb2f567db" providerId="ADAL" clId="{D6A045A8-A5B3-5035-86E3-7D05F6AFBC71}" dt="2025-11-25T05:43:30.053" v="94" actId="931"/>
          <ac:picMkLst>
            <pc:docMk/>
            <pc:sldMk cId="2417242031" sldId="257"/>
            <ac:picMk id="49" creationId="{15B53800-5B35-B744-7B04-A8990015AE19}"/>
          </ac:picMkLst>
        </pc:picChg>
        <pc:picChg chg="add mod">
          <ac:chgData name="Naoko Oishi" userId="057bb5df-de87-4950-8af4-4ebeb2f567db" providerId="ADAL" clId="{D6A045A8-A5B3-5035-86E3-7D05F6AFBC71}" dt="2025-11-25T05:43:30.053" v="94" actId="931"/>
          <ac:picMkLst>
            <pc:docMk/>
            <pc:sldMk cId="2417242031" sldId="257"/>
            <ac:picMk id="51" creationId="{0D72643E-FFE6-0E86-3785-480038A2389D}"/>
          </ac:picMkLst>
        </pc:picChg>
        <pc:picChg chg="add mod">
          <ac:chgData name="Naoko Oishi" userId="057bb5df-de87-4950-8af4-4ebeb2f567db" providerId="ADAL" clId="{D6A045A8-A5B3-5035-86E3-7D05F6AFBC71}" dt="2025-11-25T05:43:30.053" v="94" actId="931"/>
          <ac:picMkLst>
            <pc:docMk/>
            <pc:sldMk cId="2417242031" sldId="257"/>
            <ac:picMk id="53" creationId="{90E83A61-387E-4C19-78E4-04B889F1DC52}"/>
          </ac:picMkLst>
        </pc:picChg>
        <pc:picChg chg="add mod">
          <ac:chgData name="Naoko Oishi" userId="057bb5df-de87-4950-8af4-4ebeb2f567db" providerId="ADAL" clId="{D6A045A8-A5B3-5035-86E3-7D05F6AFBC71}" dt="2025-11-25T05:43:30.053" v="94" actId="931"/>
          <ac:picMkLst>
            <pc:docMk/>
            <pc:sldMk cId="2417242031" sldId="257"/>
            <ac:picMk id="63" creationId="{D4189E11-4F3D-6FC8-58E3-1DB64E242127}"/>
          </ac:picMkLst>
        </pc:picChg>
        <pc:picChg chg="add mod">
          <ac:chgData name="Naoko Oishi" userId="057bb5df-de87-4950-8af4-4ebeb2f567db" providerId="ADAL" clId="{D6A045A8-A5B3-5035-86E3-7D05F6AFBC71}" dt="2025-11-25T05:43:30.053" v="94" actId="931"/>
          <ac:picMkLst>
            <pc:docMk/>
            <pc:sldMk cId="2417242031" sldId="257"/>
            <ac:picMk id="81" creationId="{C549174E-3CBF-7AD8-7FBB-BD33A65BF406}"/>
          </ac:picMkLst>
        </pc:picChg>
        <pc:picChg chg="add mod">
          <ac:chgData name="Naoko Oishi" userId="057bb5df-de87-4950-8af4-4ebeb2f567db" providerId="ADAL" clId="{D6A045A8-A5B3-5035-86E3-7D05F6AFBC71}" dt="2025-11-25T05:43:30.053" v="94" actId="931"/>
          <ac:picMkLst>
            <pc:docMk/>
            <pc:sldMk cId="2417242031" sldId="257"/>
            <ac:picMk id="87" creationId="{1FD2D139-87E2-BFB4-0794-794F5E12DE04}"/>
          </ac:picMkLst>
        </pc:picChg>
        <pc:picChg chg="add del mod">
          <ac:chgData name="Naoko Oishi" userId="057bb5df-de87-4950-8af4-4ebeb2f567db" providerId="ADAL" clId="{D6A045A8-A5B3-5035-86E3-7D05F6AFBC71}" dt="2025-11-25T08:20:12.167" v="271" actId="478"/>
          <ac:picMkLst>
            <pc:docMk/>
            <pc:sldMk cId="2417242031" sldId="257"/>
            <ac:picMk id="93" creationId="{93EFE269-8201-2BB4-A56D-8E1DCC2FA941}"/>
          </ac:picMkLst>
        </pc:picChg>
        <pc:picChg chg="add del mod">
          <ac:chgData name="Naoko Oishi" userId="057bb5df-de87-4950-8af4-4ebeb2f567db" providerId="ADAL" clId="{D6A045A8-A5B3-5035-86E3-7D05F6AFBC71}" dt="2025-11-25T05:59:18.482" v="254" actId="478"/>
          <ac:picMkLst>
            <pc:docMk/>
            <pc:sldMk cId="2417242031" sldId="257"/>
            <ac:picMk id="94" creationId="{2D227124-73B6-7296-F35A-D03B04A96CB7}"/>
          </ac:picMkLst>
        </pc:picChg>
        <pc:picChg chg="add mod">
          <ac:chgData name="Naoko Oishi" userId="057bb5df-de87-4950-8af4-4ebeb2f567db" providerId="ADAL" clId="{D6A045A8-A5B3-5035-86E3-7D05F6AFBC71}" dt="2025-11-25T08:24:02.257" v="300" actId="1076"/>
          <ac:picMkLst>
            <pc:docMk/>
            <pc:sldMk cId="2417242031" sldId="257"/>
            <ac:picMk id="96" creationId="{CE676F0B-659D-2CF5-73C8-5801AF4B7129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4:05.096" v="303" actId="1076"/>
        <pc:sldMkLst>
          <pc:docMk/>
          <pc:sldMk cId="2898014016" sldId="258"/>
        </pc:sldMkLst>
        <pc:spChg chg="del">
          <ac:chgData name="Naoko Oishi" userId="057bb5df-de87-4950-8af4-4ebeb2f567db" providerId="ADAL" clId="{D6A045A8-A5B3-5035-86E3-7D05F6AFBC71}" dt="2025-11-25T05:37:59.005" v="37" actId="478"/>
          <ac:spMkLst>
            <pc:docMk/>
            <pc:sldMk cId="2898014016" sldId="258"/>
            <ac:spMk id="2" creationId="{C102B8C9-9B83-3ADC-9BD2-A213B9DCAA92}"/>
          </ac:spMkLst>
        </pc:spChg>
        <pc:spChg chg="del">
          <ac:chgData name="Naoko Oishi" userId="057bb5df-de87-4950-8af4-4ebeb2f567db" providerId="ADAL" clId="{D6A045A8-A5B3-5035-86E3-7D05F6AFBC71}" dt="2025-11-25T05:37:59.817" v="38" actId="478"/>
          <ac:spMkLst>
            <pc:docMk/>
            <pc:sldMk cId="2898014016" sldId="258"/>
            <ac:spMk id="3" creationId="{50BA552F-E608-4237-DDF9-7869EA2B726F}"/>
          </ac:spMkLst>
        </pc:spChg>
        <pc:picChg chg="add del mod">
          <ac:chgData name="Naoko Oishi" userId="057bb5df-de87-4950-8af4-4ebeb2f567db" providerId="ADAL" clId="{D6A045A8-A5B3-5035-86E3-7D05F6AFBC71}" dt="2025-11-25T08:20:15.448" v="272" actId="478"/>
          <ac:picMkLst>
            <pc:docMk/>
            <pc:sldMk cId="2898014016" sldId="258"/>
            <ac:picMk id="5" creationId="{248A7B55-D1E2-3682-4A47-D23C6F94B4C7}"/>
          </ac:picMkLst>
        </pc:picChg>
        <pc:picChg chg="add mod">
          <ac:chgData name="Naoko Oishi" userId="057bb5df-de87-4950-8af4-4ebeb2f567db" providerId="ADAL" clId="{D6A045A8-A5B3-5035-86E3-7D05F6AFBC71}" dt="2025-11-25T08:24:05.096" v="303" actId="1076"/>
          <ac:picMkLst>
            <pc:docMk/>
            <pc:sldMk cId="2898014016" sldId="258"/>
            <ac:picMk id="7" creationId="{68F00ACE-B6C1-4B0A-EA4C-2070D8492190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9:17.062" v="385" actId="1076"/>
        <pc:sldMkLst>
          <pc:docMk/>
          <pc:sldMk cId="3529749976" sldId="259"/>
        </pc:sldMkLst>
        <pc:spChg chg="del">
          <ac:chgData name="Naoko Oishi" userId="057bb5df-de87-4950-8af4-4ebeb2f567db" providerId="ADAL" clId="{D6A045A8-A5B3-5035-86E3-7D05F6AFBC71}" dt="2025-11-25T05:38:03.265" v="39" actId="478"/>
          <ac:spMkLst>
            <pc:docMk/>
            <pc:sldMk cId="3529749976" sldId="259"/>
            <ac:spMk id="2" creationId="{3E35A650-9AA8-DFA5-6E9B-A5BBA35358CB}"/>
          </ac:spMkLst>
        </pc:spChg>
        <pc:spChg chg="del">
          <ac:chgData name="Naoko Oishi" userId="057bb5df-de87-4950-8af4-4ebeb2f567db" providerId="ADAL" clId="{D6A045A8-A5B3-5035-86E3-7D05F6AFBC71}" dt="2025-11-25T05:38:04.328" v="40" actId="478"/>
          <ac:spMkLst>
            <pc:docMk/>
            <pc:sldMk cId="3529749976" sldId="259"/>
            <ac:spMk id="3" creationId="{C9B79ECE-E591-0C98-B9F6-571A695C0F21}"/>
          </ac:spMkLst>
        </pc:spChg>
        <pc:picChg chg="add mod">
          <ac:chgData name="Naoko Oishi" userId="057bb5df-de87-4950-8af4-4ebeb2f567db" providerId="ADAL" clId="{D6A045A8-A5B3-5035-86E3-7D05F6AFBC71}" dt="2025-11-25T08:39:17.062" v="385" actId="1076"/>
          <ac:picMkLst>
            <pc:docMk/>
            <pc:sldMk cId="3529749976" sldId="259"/>
            <ac:picMk id="5" creationId="{896DA103-3FCC-C55A-7399-4339DA26C22C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4:40.641" v="309" actId="14100"/>
        <pc:sldMkLst>
          <pc:docMk/>
          <pc:sldMk cId="2198359518" sldId="260"/>
        </pc:sldMkLst>
        <pc:spChg chg="del">
          <ac:chgData name="Naoko Oishi" userId="057bb5df-de87-4950-8af4-4ebeb2f567db" providerId="ADAL" clId="{D6A045A8-A5B3-5035-86E3-7D05F6AFBC71}" dt="2025-11-25T05:38:06.372" v="41" actId="478"/>
          <ac:spMkLst>
            <pc:docMk/>
            <pc:sldMk cId="2198359518" sldId="260"/>
            <ac:spMk id="2" creationId="{612C5CBF-F6BB-A744-FEF0-F921BE4DBC5A}"/>
          </ac:spMkLst>
        </pc:spChg>
        <pc:spChg chg="del">
          <ac:chgData name="Naoko Oishi" userId="057bb5df-de87-4950-8af4-4ebeb2f567db" providerId="ADAL" clId="{D6A045A8-A5B3-5035-86E3-7D05F6AFBC71}" dt="2025-11-25T05:38:07.283" v="42" actId="478"/>
          <ac:spMkLst>
            <pc:docMk/>
            <pc:sldMk cId="2198359518" sldId="260"/>
            <ac:spMk id="3" creationId="{2182084F-1574-D7D2-6C2F-30B3AF7C979F}"/>
          </ac:spMkLst>
        </pc:spChg>
        <pc:picChg chg="add mod">
          <ac:chgData name="Naoko Oishi" userId="057bb5df-de87-4950-8af4-4ebeb2f567db" providerId="ADAL" clId="{D6A045A8-A5B3-5035-86E3-7D05F6AFBC71}" dt="2025-11-25T08:24:40.641" v="309" actId="14100"/>
          <ac:picMkLst>
            <pc:docMk/>
            <pc:sldMk cId="2198359518" sldId="260"/>
            <ac:picMk id="5" creationId="{8CE978F8-FF6B-1181-760F-2E85E55EAE8A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4:54.486" v="312" actId="1076"/>
        <pc:sldMkLst>
          <pc:docMk/>
          <pc:sldMk cId="2275548256" sldId="261"/>
        </pc:sldMkLst>
        <pc:spChg chg="del">
          <ac:chgData name="Naoko Oishi" userId="057bb5df-de87-4950-8af4-4ebeb2f567db" providerId="ADAL" clId="{D6A045A8-A5B3-5035-86E3-7D05F6AFBC71}" dt="2025-11-25T05:38:10.068" v="43" actId="478"/>
          <ac:spMkLst>
            <pc:docMk/>
            <pc:sldMk cId="2275548256" sldId="261"/>
            <ac:spMk id="2" creationId="{099B4B6A-8BF5-BEF9-AB16-84F2B9A2E843}"/>
          </ac:spMkLst>
        </pc:spChg>
        <pc:spChg chg="del">
          <ac:chgData name="Naoko Oishi" userId="057bb5df-de87-4950-8af4-4ebeb2f567db" providerId="ADAL" clId="{D6A045A8-A5B3-5035-86E3-7D05F6AFBC71}" dt="2025-11-25T05:38:10.668" v="44" actId="478"/>
          <ac:spMkLst>
            <pc:docMk/>
            <pc:sldMk cId="2275548256" sldId="261"/>
            <ac:spMk id="3" creationId="{4A956C39-20DF-E849-D986-36D82C374258}"/>
          </ac:spMkLst>
        </pc:spChg>
        <pc:picChg chg="add mod">
          <ac:chgData name="Naoko Oishi" userId="057bb5df-de87-4950-8af4-4ebeb2f567db" providerId="ADAL" clId="{D6A045A8-A5B3-5035-86E3-7D05F6AFBC71}" dt="2025-11-25T08:24:54.486" v="312" actId="1076"/>
          <ac:picMkLst>
            <pc:docMk/>
            <pc:sldMk cId="2275548256" sldId="261"/>
            <ac:picMk id="5" creationId="{636BAB58-2692-B8FE-D514-00D4F574E326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5:10.858" v="315" actId="1076"/>
        <pc:sldMkLst>
          <pc:docMk/>
          <pc:sldMk cId="1068591961" sldId="262"/>
        </pc:sldMkLst>
        <pc:spChg chg="del">
          <ac:chgData name="Naoko Oishi" userId="057bb5df-de87-4950-8af4-4ebeb2f567db" providerId="ADAL" clId="{D6A045A8-A5B3-5035-86E3-7D05F6AFBC71}" dt="2025-11-25T05:38:12.439" v="45" actId="478"/>
          <ac:spMkLst>
            <pc:docMk/>
            <pc:sldMk cId="1068591961" sldId="262"/>
            <ac:spMk id="2" creationId="{4943B6DC-F4B8-33C7-7839-3208D1188F47}"/>
          </ac:spMkLst>
        </pc:spChg>
        <pc:spChg chg="del">
          <ac:chgData name="Naoko Oishi" userId="057bb5df-de87-4950-8af4-4ebeb2f567db" providerId="ADAL" clId="{D6A045A8-A5B3-5035-86E3-7D05F6AFBC71}" dt="2025-11-25T05:38:13.269" v="46" actId="478"/>
          <ac:spMkLst>
            <pc:docMk/>
            <pc:sldMk cId="1068591961" sldId="262"/>
            <ac:spMk id="3" creationId="{0D48D25F-DE4E-9B6B-D35F-7BD9F8038041}"/>
          </ac:spMkLst>
        </pc:spChg>
        <pc:picChg chg="add mod">
          <ac:chgData name="Naoko Oishi" userId="057bb5df-de87-4950-8af4-4ebeb2f567db" providerId="ADAL" clId="{D6A045A8-A5B3-5035-86E3-7D05F6AFBC71}" dt="2025-11-25T08:25:10.858" v="315" actId="1076"/>
          <ac:picMkLst>
            <pc:docMk/>
            <pc:sldMk cId="1068591961" sldId="262"/>
            <ac:picMk id="5" creationId="{A9BE5E71-B195-9029-0C73-19DD51BC75A7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5:34.032" v="320" actId="14100"/>
        <pc:sldMkLst>
          <pc:docMk/>
          <pc:sldMk cId="4225347413" sldId="263"/>
        </pc:sldMkLst>
        <pc:spChg chg="del">
          <ac:chgData name="Naoko Oishi" userId="057bb5df-de87-4950-8af4-4ebeb2f567db" providerId="ADAL" clId="{D6A045A8-A5B3-5035-86E3-7D05F6AFBC71}" dt="2025-11-25T05:38:15.812" v="47" actId="478"/>
          <ac:spMkLst>
            <pc:docMk/>
            <pc:sldMk cId="4225347413" sldId="263"/>
            <ac:spMk id="2" creationId="{CF69E393-09F6-E156-2782-A72EFFCED750}"/>
          </ac:spMkLst>
        </pc:spChg>
        <pc:spChg chg="del">
          <ac:chgData name="Naoko Oishi" userId="057bb5df-de87-4950-8af4-4ebeb2f567db" providerId="ADAL" clId="{D6A045A8-A5B3-5035-86E3-7D05F6AFBC71}" dt="2025-11-25T05:38:16.613" v="48" actId="478"/>
          <ac:spMkLst>
            <pc:docMk/>
            <pc:sldMk cId="4225347413" sldId="263"/>
            <ac:spMk id="3" creationId="{3A0AD0D7-7640-0A31-C769-DB96CB13A25F}"/>
          </ac:spMkLst>
        </pc:spChg>
        <pc:picChg chg="add mod">
          <ac:chgData name="Naoko Oishi" userId="057bb5df-de87-4950-8af4-4ebeb2f567db" providerId="ADAL" clId="{D6A045A8-A5B3-5035-86E3-7D05F6AFBC71}" dt="2025-11-25T08:25:34.032" v="320" actId="14100"/>
          <ac:picMkLst>
            <pc:docMk/>
            <pc:sldMk cId="4225347413" sldId="263"/>
            <ac:picMk id="5" creationId="{C0F68287-53BF-F395-0913-991CFDD35691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5:53.114" v="321" actId="14100"/>
        <pc:sldMkLst>
          <pc:docMk/>
          <pc:sldMk cId="2108538062" sldId="264"/>
        </pc:sldMkLst>
        <pc:spChg chg="del">
          <ac:chgData name="Naoko Oishi" userId="057bb5df-de87-4950-8af4-4ebeb2f567db" providerId="ADAL" clId="{D6A045A8-A5B3-5035-86E3-7D05F6AFBC71}" dt="2025-11-25T05:38:18.736" v="49" actId="478"/>
          <ac:spMkLst>
            <pc:docMk/>
            <pc:sldMk cId="2108538062" sldId="264"/>
            <ac:spMk id="2" creationId="{32427EB9-A0EF-324B-9C07-ADFD54319A29}"/>
          </ac:spMkLst>
        </pc:spChg>
        <pc:spChg chg="del mod">
          <ac:chgData name="Naoko Oishi" userId="057bb5df-de87-4950-8af4-4ebeb2f567db" providerId="ADAL" clId="{D6A045A8-A5B3-5035-86E3-7D05F6AFBC71}" dt="2025-11-25T05:38:20.776" v="51" actId="478"/>
          <ac:spMkLst>
            <pc:docMk/>
            <pc:sldMk cId="2108538062" sldId="264"/>
            <ac:spMk id="3" creationId="{91C54BD8-38D4-C7E2-82F6-291A2AF7A551}"/>
          </ac:spMkLst>
        </pc:spChg>
        <pc:picChg chg="add mod">
          <ac:chgData name="Naoko Oishi" userId="057bb5df-de87-4950-8af4-4ebeb2f567db" providerId="ADAL" clId="{D6A045A8-A5B3-5035-86E3-7D05F6AFBC71}" dt="2025-11-25T08:25:53.114" v="321" actId="14100"/>
          <ac:picMkLst>
            <pc:docMk/>
            <pc:sldMk cId="2108538062" sldId="264"/>
            <ac:picMk id="5" creationId="{4F8C2AEB-5ACA-1F8A-EEC2-318A769587AB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5:59.548" v="322" actId="14100"/>
        <pc:sldMkLst>
          <pc:docMk/>
          <pc:sldMk cId="1367145748" sldId="265"/>
        </pc:sldMkLst>
        <pc:spChg chg="del">
          <ac:chgData name="Naoko Oishi" userId="057bb5df-de87-4950-8af4-4ebeb2f567db" providerId="ADAL" clId="{D6A045A8-A5B3-5035-86E3-7D05F6AFBC71}" dt="2025-11-25T05:38:23.473" v="52" actId="478"/>
          <ac:spMkLst>
            <pc:docMk/>
            <pc:sldMk cId="1367145748" sldId="265"/>
            <ac:spMk id="2" creationId="{5F0FACE0-5AE1-F40A-33EC-36904D6D049A}"/>
          </ac:spMkLst>
        </pc:spChg>
        <pc:spChg chg="del">
          <ac:chgData name="Naoko Oishi" userId="057bb5df-de87-4950-8af4-4ebeb2f567db" providerId="ADAL" clId="{D6A045A8-A5B3-5035-86E3-7D05F6AFBC71}" dt="2025-11-25T05:38:24.617" v="53" actId="478"/>
          <ac:spMkLst>
            <pc:docMk/>
            <pc:sldMk cId="1367145748" sldId="265"/>
            <ac:spMk id="3" creationId="{8BD37E05-C00F-4D49-EBBE-6D4E8C494B59}"/>
          </ac:spMkLst>
        </pc:spChg>
        <pc:picChg chg="add mod">
          <ac:chgData name="Naoko Oishi" userId="057bb5df-de87-4950-8af4-4ebeb2f567db" providerId="ADAL" clId="{D6A045A8-A5B3-5035-86E3-7D05F6AFBC71}" dt="2025-11-25T08:25:59.548" v="322" actId="14100"/>
          <ac:picMkLst>
            <pc:docMk/>
            <pc:sldMk cId="1367145748" sldId="265"/>
            <ac:picMk id="5" creationId="{725CC7F9-3980-3706-8729-3AE0CA980204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6:10.391" v="325" actId="1076"/>
        <pc:sldMkLst>
          <pc:docMk/>
          <pc:sldMk cId="1726086474" sldId="266"/>
        </pc:sldMkLst>
        <pc:spChg chg="del">
          <ac:chgData name="Naoko Oishi" userId="057bb5df-de87-4950-8af4-4ebeb2f567db" providerId="ADAL" clId="{D6A045A8-A5B3-5035-86E3-7D05F6AFBC71}" dt="2025-11-25T05:38:27.574" v="54" actId="478"/>
          <ac:spMkLst>
            <pc:docMk/>
            <pc:sldMk cId="1726086474" sldId="266"/>
            <ac:spMk id="2" creationId="{39BE7922-8A31-3D5B-20CB-AA0FF84BCA20}"/>
          </ac:spMkLst>
        </pc:spChg>
        <pc:spChg chg="del">
          <ac:chgData name="Naoko Oishi" userId="057bb5df-de87-4950-8af4-4ebeb2f567db" providerId="ADAL" clId="{D6A045A8-A5B3-5035-86E3-7D05F6AFBC71}" dt="2025-11-25T05:38:29.243" v="55" actId="478"/>
          <ac:spMkLst>
            <pc:docMk/>
            <pc:sldMk cId="1726086474" sldId="266"/>
            <ac:spMk id="3" creationId="{78718A1F-A335-F6BE-6558-12DD37F090EA}"/>
          </ac:spMkLst>
        </pc:spChg>
        <pc:picChg chg="add mod">
          <ac:chgData name="Naoko Oishi" userId="057bb5df-de87-4950-8af4-4ebeb2f567db" providerId="ADAL" clId="{D6A045A8-A5B3-5035-86E3-7D05F6AFBC71}" dt="2025-11-25T08:26:10.391" v="325" actId="1076"/>
          <ac:picMkLst>
            <pc:docMk/>
            <pc:sldMk cId="1726086474" sldId="266"/>
            <ac:picMk id="5" creationId="{1F0579AC-DCB1-E3FB-F46E-6BC8BEC160EA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6:17.246" v="326" actId="14100"/>
        <pc:sldMkLst>
          <pc:docMk/>
          <pc:sldMk cId="681138923" sldId="267"/>
        </pc:sldMkLst>
        <pc:spChg chg="del">
          <ac:chgData name="Naoko Oishi" userId="057bb5df-de87-4950-8af4-4ebeb2f567db" providerId="ADAL" clId="{D6A045A8-A5B3-5035-86E3-7D05F6AFBC71}" dt="2025-11-25T05:38:32.484" v="56" actId="478"/>
          <ac:spMkLst>
            <pc:docMk/>
            <pc:sldMk cId="681138923" sldId="267"/>
            <ac:spMk id="2" creationId="{DDFB7B90-8EE8-BC4D-2591-4599E3F17B81}"/>
          </ac:spMkLst>
        </pc:spChg>
        <pc:spChg chg="del">
          <ac:chgData name="Naoko Oishi" userId="057bb5df-de87-4950-8af4-4ebeb2f567db" providerId="ADAL" clId="{D6A045A8-A5B3-5035-86E3-7D05F6AFBC71}" dt="2025-11-25T05:38:34.082" v="57" actId="478"/>
          <ac:spMkLst>
            <pc:docMk/>
            <pc:sldMk cId="681138923" sldId="267"/>
            <ac:spMk id="3" creationId="{F79C6564-AB13-91C1-E834-89457630C4AE}"/>
          </ac:spMkLst>
        </pc:spChg>
        <pc:picChg chg="add mod">
          <ac:chgData name="Naoko Oishi" userId="057bb5df-de87-4950-8af4-4ebeb2f567db" providerId="ADAL" clId="{D6A045A8-A5B3-5035-86E3-7D05F6AFBC71}" dt="2025-11-25T08:26:17.246" v="326" actId="14100"/>
          <ac:picMkLst>
            <pc:docMk/>
            <pc:sldMk cId="681138923" sldId="267"/>
            <ac:picMk id="5" creationId="{C954BAAD-AC7E-7F83-E201-8420736FEF1F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6:26.667" v="330" actId="1076"/>
        <pc:sldMkLst>
          <pc:docMk/>
          <pc:sldMk cId="726540799" sldId="268"/>
        </pc:sldMkLst>
        <pc:spChg chg="del">
          <ac:chgData name="Naoko Oishi" userId="057bb5df-de87-4950-8af4-4ebeb2f567db" providerId="ADAL" clId="{D6A045A8-A5B3-5035-86E3-7D05F6AFBC71}" dt="2025-11-25T05:38:37.073" v="58" actId="478"/>
          <ac:spMkLst>
            <pc:docMk/>
            <pc:sldMk cId="726540799" sldId="268"/>
            <ac:spMk id="2" creationId="{065B135B-8BF9-B940-E1D5-AF56F3C98BA8}"/>
          </ac:spMkLst>
        </pc:spChg>
        <pc:spChg chg="del">
          <ac:chgData name="Naoko Oishi" userId="057bb5df-de87-4950-8af4-4ebeb2f567db" providerId="ADAL" clId="{D6A045A8-A5B3-5035-86E3-7D05F6AFBC71}" dt="2025-11-25T05:38:38.437" v="59" actId="478"/>
          <ac:spMkLst>
            <pc:docMk/>
            <pc:sldMk cId="726540799" sldId="268"/>
            <ac:spMk id="3" creationId="{7DCE8A9E-0E33-D18A-DCAA-FF6EB9CCFFFE}"/>
          </ac:spMkLst>
        </pc:spChg>
        <pc:picChg chg="add mod">
          <ac:chgData name="Naoko Oishi" userId="057bb5df-de87-4950-8af4-4ebeb2f567db" providerId="ADAL" clId="{D6A045A8-A5B3-5035-86E3-7D05F6AFBC71}" dt="2025-11-25T08:26:26.667" v="330" actId="1076"/>
          <ac:picMkLst>
            <pc:docMk/>
            <pc:sldMk cId="726540799" sldId="268"/>
            <ac:picMk id="5" creationId="{84C391ED-7F99-9F41-0DF5-EE7542D4DD6A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6:39.245" v="333" actId="1076"/>
        <pc:sldMkLst>
          <pc:docMk/>
          <pc:sldMk cId="3343463863" sldId="269"/>
        </pc:sldMkLst>
        <pc:spChg chg="del">
          <ac:chgData name="Naoko Oishi" userId="057bb5df-de87-4950-8af4-4ebeb2f567db" providerId="ADAL" clId="{D6A045A8-A5B3-5035-86E3-7D05F6AFBC71}" dt="2025-11-25T05:38:41.978" v="60" actId="478"/>
          <ac:spMkLst>
            <pc:docMk/>
            <pc:sldMk cId="3343463863" sldId="269"/>
            <ac:spMk id="2" creationId="{60495CE9-9FD5-2915-72EA-669851FEEC44}"/>
          </ac:spMkLst>
        </pc:spChg>
        <pc:spChg chg="del">
          <ac:chgData name="Naoko Oishi" userId="057bb5df-de87-4950-8af4-4ebeb2f567db" providerId="ADAL" clId="{D6A045A8-A5B3-5035-86E3-7D05F6AFBC71}" dt="2025-11-25T05:38:42.978" v="61" actId="478"/>
          <ac:spMkLst>
            <pc:docMk/>
            <pc:sldMk cId="3343463863" sldId="269"/>
            <ac:spMk id="3" creationId="{FB7F430F-4DF5-B031-9A08-D71B33764686}"/>
          </ac:spMkLst>
        </pc:spChg>
        <pc:picChg chg="add mod">
          <ac:chgData name="Naoko Oishi" userId="057bb5df-de87-4950-8af4-4ebeb2f567db" providerId="ADAL" clId="{D6A045A8-A5B3-5035-86E3-7D05F6AFBC71}" dt="2025-11-25T08:26:39.245" v="333" actId="1076"/>
          <ac:picMkLst>
            <pc:docMk/>
            <pc:sldMk cId="3343463863" sldId="269"/>
            <ac:picMk id="5" creationId="{A9026AA0-21D1-932C-B936-DD4B4310BC03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6:44.985" v="334" actId="14100"/>
        <pc:sldMkLst>
          <pc:docMk/>
          <pc:sldMk cId="498221218" sldId="270"/>
        </pc:sldMkLst>
        <pc:spChg chg="del">
          <ac:chgData name="Naoko Oishi" userId="057bb5df-de87-4950-8af4-4ebeb2f567db" providerId="ADAL" clId="{D6A045A8-A5B3-5035-86E3-7D05F6AFBC71}" dt="2025-11-25T05:38:46.623" v="62" actId="478"/>
          <ac:spMkLst>
            <pc:docMk/>
            <pc:sldMk cId="498221218" sldId="270"/>
            <ac:spMk id="2" creationId="{0AB2FBF8-A70B-5F18-709F-1D9C096F2C6F}"/>
          </ac:spMkLst>
        </pc:spChg>
        <pc:spChg chg="del">
          <ac:chgData name="Naoko Oishi" userId="057bb5df-de87-4950-8af4-4ebeb2f567db" providerId="ADAL" clId="{D6A045A8-A5B3-5035-86E3-7D05F6AFBC71}" dt="2025-11-25T05:38:47.488" v="63" actId="478"/>
          <ac:spMkLst>
            <pc:docMk/>
            <pc:sldMk cId="498221218" sldId="270"/>
            <ac:spMk id="3" creationId="{31C2A222-94F7-07A9-DF45-51253645067F}"/>
          </ac:spMkLst>
        </pc:spChg>
        <pc:picChg chg="add mod">
          <ac:chgData name="Naoko Oishi" userId="057bb5df-de87-4950-8af4-4ebeb2f567db" providerId="ADAL" clId="{D6A045A8-A5B3-5035-86E3-7D05F6AFBC71}" dt="2025-11-25T08:26:44.985" v="334" actId="14100"/>
          <ac:picMkLst>
            <pc:docMk/>
            <pc:sldMk cId="498221218" sldId="270"/>
            <ac:picMk id="5" creationId="{B6846049-C68B-0013-C7F0-EAEE0985DE1C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6:54.416" v="338" actId="1076"/>
        <pc:sldMkLst>
          <pc:docMk/>
          <pc:sldMk cId="4190244742" sldId="271"/>
        </pc:sldMkLst>
        <pc:spChg chg="del">
          <ac:chgData name="Naoko Oishi" userId="057bb5df-de87-4950-8af4-4ebeb2f567db" providerId="ADAL" clId="{D6A045A8-A5B3-5035-86E3-7D05F6AFBC71}" dt="2025-11-25T05:38:52.535" v="64" actId="478"/>
          <ac:spMkLst>
            <pc:docMk/>
            <pc:sldMk cId="4190244742" sldId="271"/>
            <ac:spMk id="2" creationId="{C8D0CC4B-C18B-D30C-A5DE-589E50C61E50}"/>
          </ac:spMkLst>
        </pc:spChg>
        <pc:spChg chg="del">
          <ac:chgData name="Naoko Oishi" userId="057bb5df-de87-4950-8af4-4ebeb2f567db" providerId="ADAL" clId="{D6A045A8-A5B3-5035-86E3-7D05F6AFBC71}" dt="2025-11-25T05:38:54.318" v="65" actId="478"/>
          <ac:spMkLst>
            <pc:docMk/>
            <pc:sldMk cId="4190244742" sldId="271"/>
            <ac:spMk id="3" creationId="{C2BF6BE2-13B7-7EE3-296A-8A105FF47EA8}"/>
          </ac:spMkLst>
        </pc:spChg>
        <pc:picChg chg="add mod">
          <ac:chgData name="Naoko Oishi" userId="057bb5df-de87-4950-8af4-4ebeb2f567db" providerId="ADAL" clId="{D6A045A8-A5B3-5035-86E3-7D05F6AFBC71}" dt="2025-11-25T08:26:54.416" v="338" actId="1076"/>
          <ac:picMkLst>
            <pc:docMk/>
            <pc:sldMk cId="4190244742" sldId="271"/>
            <ac:picMk id="5" creationId="{0A434445-3189-70C3-789D-FAE9EBE73468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7:30.597" v="345" actId="14100"/>
        <pc:sldMkLst>
          <pc:docMk/>
          <pc:sldMk cId="1793577160" sldId="272"/>
        </pc:sldMkLst>
        <pc:spChg chg="del">
          <ac:chgData name="Naoko Oishi" userId="057bb5df-de87-4950-8af4-4ebeb2f567db" providerId="ADAL" clId="{D6A045A8-A5B3-5035-86E3-7D05F6AFBC71}" dt="2025-11-25T05:38:56.857" v="66" actId="478"/>
          <ac:spMkLst>
            <pc:docMk/>
            <pc:sldMk cId="1793577160" sldId="272"/>
            <ac:spMk id="2" creationId="{9E38C401-0ED0-C26A-41D3-F6B7CDBBDEF7}"/>
          </ac:spMkLst>
        </pc:spChg>
        <pc:spChg chg="del">
          <ac:chgData name="Naoko Oishi" userId="057bb5df-de87-4950-8af4-4ebeb2f567db" providerId="ADAL" clId="{D6A045A8-A5B3-5035-86E3-7D05F6AFBC71}" dt="2025-11-25T05:38:57.671" v="67" actId="478"/>
          <ac:spMkLst>
            <pc:docMk/>
            <pc:sldMk cId="1793577160" sldId="272"/>
            <ac:spMk id="3" creationId="{38F23357-035F-21F2-0854-D0FD8583AE72}"/>
          </ac:spMkLst>
        </pc:spChg>
        <pc:picChg chg="add mod">
          <ac:chgData name="Naoko Oishi" userId="057bb5df-de87-4950-8af4-4ebeb2f567db" providerId="ADAL" clId="{D6A045A8-A5B3-5035-86E3-7D05F6AFBC71}" dt="2025-11-25T08:27:30.597" v="345" actId="14100"/>
          <ac:picMkLst>
            <pc:docMk/>
            <pc:sldMk cId="1793577160" sldId="272"/>
            <ac:picMk id="5" creationId="{E4EF461A-4783-7BAE-3B6A-9A80646D6FD8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8:08.593" v="346" actId="14100"/>
        <pc:sldMkLst>
          <pc:docMk/>
          <pc:sldMk cId="1157626267" sldId="273"/>
        </pc:sldMkLst>
        <pc:spChg chg="del">
          <ac:chgData name="Naoko Oishi" userId="057bb5df-de87-4950-8af4-4ebeb2f567db" providerId="ADAL" clId="{D6A045A8-A5B3-5035-86E3-7D05F6AFBC71}" dt="2025-11-25T05:39:00.130" v="68" actId="478"/>
          <ac:spMkLst>
            <pc:docMk/>
            <pc:sldMk cId="1157626267" sldId="273"/>
            <ac:spMk id="2" creationId="{720C8E30-13AB-C6AA-2B4C-8BCA9485B5AA}"/>
          </ac:spMkLst>
        </pc:spChg>
        <pc:spChg chg="del">
          <ac:chgData name="Naoko Oishi" userId="057bb5df-de87-4950-8af4-4ebeb2f567db" providerId="ADAL" clId="{D6A045A8-A5B3-5035-86E3-7D05F6AFBC71}" dt="2025-11-25T05:39:01.272" v="69" actId="478"/>
          <ac:spMkLst>
            <pc:docMk/>
            <pc:sldMk cId="1157626267" sldId="273"/>
            <ac:spMk id="3" creationId="{9D55A4C3-F84C-D9AE-3D6E-C01DEDDD1969}"/>
          </ac:spMkLst>
        </pc:spChg>
        <pc:picChg chg="add mod">
          <ac:chgData name="Naoko Oishi" userId="057bb5df-de87-4950-8af4-4ebeb2f567db" providerId="ADAL" clId="{D6A045A8-A5B3-5035-86E3-7D05F6AFBC71}" dt="2025-11-25T08:28:08.593" v="346" actId="14100"/>
          <ac:picMkLst>
            <pc:docMk/>
            <pc:sldMk cId="1157626267" sldId="273"/>
            <ac:picMk id="5" creationId="{095BBDF3-BE50-1B24-F712-4CEE9AA24C09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8:17.593" v="347" actId="14100"/>
        <pc:sldMkLst>
          <pc:docMk/>
          <pc:sldMk cId="3711968529" sldId="274"/>
        </pc:sldMkLst>
        <pc:spChg chg="del">
          <ac:chgData name="Naoko Oishi" userId="057bb5df-de87-4950-8af4-4ebeb2f567db" providerId="ADAL" clId="{D6A045A8-A5B3-5035-86E3-7D05F6AFBC71}" dt="2025-11-25T05:39:02.849" v="70" actId="478"/>
          <ac:spMkLst>
            <pc:docMk/>
            <pc:sldMk cId="3711968529" sldId="274"/>
            <ac:spMk id="2" creationId="{B1F8C2F6-BF5E-6B34-F4FD-9E7481F445C2}"/>
          </ac:spMkLst>
        </pc:spChg>
        <pc:spChg chg="del">
          <ac:chgData name="Naoko Oishi" userId="057bb5df-de87-4950-8af4-4ebeb2f567db" providerId="ADAL" clId="{D6A045A8-A5B3-5035-86E3-7D05F6AFBC71}" dt="2025-11-25T05:39:03.631" v="71" actId="478"/>
          <ac:spMkLst>
            <pc:docMk/>
            <pc:sldMk cId="3711968529" sldId="274"/>
            <ac:spMk id="3" creationId="{9C8BA919-6FB0-2B02-2057-D3FB2744F00C}"/>
          </ac:spMkLst>
        </pc:spChg>
        <pc:picChg chg="add mod">
          <ac:chgData name="Naoko Oishi" userId="057bb5df-de87-4950-8af4-4ebeb2f567db" providerId="ADAL" clId="{D6A045A8-A5B3-5035-86E3-7D05F6AFBC71}" dt="2025-11-25T08:28:17.593" v="347" actId="14100"/>
          <ac:picMkLst>
            <pc:docMk/>
            <pc:sldMk cId="3711968529" sldId="274"/>
            <ac:picMk id="5" creationId="{4B38B0DF-D661-80FA-FE96-E164FDBDBA3F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8:32.142" v="348" actId="14100"/>
        <pc:sldMkLst>
          <pc:docMk/>
          <pc:sldMk cId="3737721439" sldId="275"/>
        </pc:sldMkLst>
        <pc:spChg chg="del">
          <ac:chgData name="Naoko Oishi" userId="057bb5df-de87-4950-8af4-4ebeb2f567db" providerId="ADAL" clId="{D6A045A8-A5B3-5035-86E3-7D05F6AFBC71}" dt="2025-11-25T05:39:06.630" v="72" actId="478"/>
          <ac:spMkLst>
            <pc:docMk/>
            <pc:sldMk cId="3737721439" sldId="275"/>
            <ac:spMk id="2" creationId="{9F096201-B83D-28C9-0263-DB59E85D4928}"/>
          </ac:spMkLst>
        </pc:spChg>
        <pc:spChg chg="del">
          <ac:chgData name="Naoko Oishi" userId="057bb5df-de87-4950-8af4-4ebeb2f567db" providerId="ADAL" clId="{D6A045A8-A5B3-5035-86E3-7D05F6AFBC71}" dt="2025-11-25T05:39:07.372" v="73" actId="478"/>
          <ac:spMkLst>
            <pc:docMk/>
            <pc:sldMk cId="3737721439" sldId="275"/>
            <ac:spMk id="3" creationId="{BB8FCB15-7B1B-2668-FC09-7FD17670EDCC}"/>
          </ac:spMkLst>
        </pc:spChg>
        <pc:picChg chg="add mod">
          <ac:chgData name="Naoko Oishi" userId="057bb5df-de87-4950-8af4-4ebeb2f567db" providerId="ADAL" clId="{D6A045A8-A5B3-5035-86E3-7D05F6AFBC71}" dt="2025-11-25T08:28:32.142" v="348" actId="14100"/>
          <ac:picMkLst>
            <pc:docMk/>
            <pc:sldMk cId="3737721439" sldId="275"/>
            <ac:picMk id="5" creationId="{A7AADCFB-CAEA-585C-6AF7-D933F20B2909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8:38.189" v="349" actId="14100"/>
        <pc:sldMkLst>
          <pc:docMk/>
          <pc:sldMk cId="2174672683" sldId="276"/>
        </pc:sldMkLst>
        <pc:spChg chg="del">
          <ac:chgData name="Naoko Oishi" userId="057bb5df-de87-4950-8af4-4ebeb2f567db" providerId="ADAL" clId="{D6A045A8-A5B3-5035-86E3-7D05F6AFBC71}" dt="2025-11-25T05:39:09.846" v="74" actId="478"/>
          <ac:spMkLst>
            <pc:docMk/>
            <pc:sldMk cId="2174672683" sldId="276"/>
            <ac:spMk id="2" creationId="{3C77D11F-81BE-5A98-B0BD-7ACD6B2CBD3A}"/>
          </ac:spMkLst>
        </pc:spChg>
        <pc:spChg chg="del">
          <ac:chgData name="Naoko Oishi" userId="057bb5df-de87-4950-8af4-4ebeb2f567db" providerId="ADAL" clId="{D6A045A8-A5B3-5035-86E3-7D05F6AFBC71}" dt="2025-11-25T05:39:10.782" v="75" actId="478"/>
          <ac:spMkLst>
            <pc:docMk/>
            <pc:sldMk cId="2174672683" sldId="276"/>
            <ac:spMk id="3" creationId="{D6482E11-0D38-A032-B264-0B974D19BD9C}"/>
          </ac:spMkLst>
        </pc:spChg>
        <pc:picChg chg="add mod">
          <ac:chgData name="Naoko Oishi" userId="057bb5df-de87-4950-8af4-4ebeb2f567db" providerId="ADAL" clId="{D6A045A8-A5B3-5035-86E3-7D05F6AFBC71}" dt="2025-11-25T08:28:38.189" v="349" actId="14100"/>
          <ac:picMkLst>
            <pc:docMk/>
            <pc:sldMk cId="2174672683" sldId="276"/>
            <ac:picMk id="5" creationId="{977EF737-0711-C84B-4C8F-6C297AE87617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8:45.897" v="350" actId="14100"/>
        <pc:sldMkLst>
          <pc:docMk/>
          <pc:sldMk cId="2657395471" sldId="277"/>
        </pc:sldMkLst>
        <pc:spChg chg="del">
          <ac:chgData name="Naoko Oishi" userId="057bb5df-de87-4950-8af4-4ebeb2f567db" providerId="ADAL" clId="{D6A045A8-A5B3-5035-86E3-7D05F6AFBC71}" dt="2025-11-25T05:39:12.324" v="76" actId="478"/>
          <ac:spMkLst>
            <pc:docMk/>
            <pc:sldMk cId="2657395471" sldId="277"/>
            <ac:spMk id="2" creationId="{AF63DE8E-64BC-AD72-0FA2-80FFDFB49F7B}"/>
          </ac:spMkLst>
        </pc:spChg>
        <pc:spChg chg="del">
          <ac:chgData name="Naoko Oishi" userId="057bb5df-de87-4950-8af4-4ebeb2f567db" providerId="ADAL" clId="{D6A045A8-A5B3-5035-86E3-7D05F6AFBC71}" dt="2025-11-25T05:39:13.342" v="77" actId="478"/>
          <ac:spMkLst>
            <pc:docMk/>
            <pc:sldMk cId="2657395471" sldId="277"/>
            <ac:spMk id="3" creationId="{29B32E32-6ED4-05D1-02E1-49EF4A36D650}"/>
          </ac:spMkLst>
        </pc:spChg>
        <pc:picChg chg="add mod">
          <ac:chgData name="Naoko Oishi" userId="057bb5df-de87-4950-8af4-4ebeb2f567db" providerId="ADAL" clId="{D6A045A8-A5B3-5035-86E3-7D05F6AFBC71}" dt="2025-11-25T08:28:45.897" v="350" actId="14100"/>
          <ac:picMkLst>
            <pc:docMk/>
            <pc:sldMk cId="2657395471" sldId="277"/>
            <ac:picMk id="5" creationId="{62375589-F502-871E-E35F-B4F23CEF19E6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9:06.013" v="355" actId="1076"/>
        <pc:sldMkLst>
          <pc:docMk/>
          <pc:sldMk cId="3161894861" sldId="278"/>
        </pc:sldMkLst>
        <pc:spChg chg="del">
          <ac:chgData name="Naoko Oishi" userId="057bb5df-de87-4950-8af4-4ebeb2f567db" providerId="ADAL" clId="{D6A045A8-A5B3-5035-86E3-7D05F6AFBC71}" dt="2025-11-25T05:39:16.925" v="78" actId="478"/>
          <ac:spMkLst>
            <pc:docMk/>
            <pc:sldMk cId="3161894861" sldId="278"/>
            <ac:spMk id="2" creationId="{84AED4FD-DA22-388A-C217-697D02D41C52}"/>
          </ac:spMkLst>
        </pc:spChg>
        <pc:spChg chg="del">
          <ac:chgData name="Naoko Oishi" userId="057bb5df-de87-4950-8af4-4ebeb2f567db" providerId="ADAL" clId="{D6A045A8-A5B3-5035-86E3-7D05F6AFBC71}" dt="2025-11-25T05:39:17.878" v="79" actId="478"/>
          <ac:spMkLst>
            <pc:docMk/>
            <pc:sldMk cId="3161894861" sldId="278"/>
            <ac:spMk id="3" creationId="{F001B08D-5A29-FFA6-8ABC-8E94691DC0D3}"/>
          </ac:spMkLst>
        </pc:spChg>
        <pc:picChg chg="add mod">
          <ac:chgData name="Naoko Oishi" userId="057bb5df-de87-4950-8af4-4ebeb2f567db" providerId="ADAL" clId="{D6A045A8-A5B3-5035-86E3-7D05F6AFBC71}" dt="2025-11-25T08:29:06.013" v="355" actId="1076"/>
          <ac:picMkLst>
            <pc:docMk/>
            <pc:sldMk cId="3161894861" sldId="278"/>
            <ac:picMk id="5" creationId="{089B6A5D-3FF4-5B21-8A13-501A132C8377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9:27.386" v="361" actId="1076"/>
        <pc:sldMkLst>
          <pc:docMk/>
          <pc:sldMk cId="2264526580" sldId="279"/>
        </pc:sldMkLst>
        <pc:spChg chg="del">
          <ac:chgData name="Naoko Oishi" userId="057bb5df-de87-4950-8af4-4ebeb2f567db" providerId="ADAL" clId="{D6A045A8-A5B3-5035-86E3-7D05F6AFBC71}" dt="2025-11-25T05:39:20.134" v="80" actId="478"/>
          <ac:spMkLst>
            <pc:docMk/>
            <pc:sldMk cId="2264526580" sldId="279"/>
            <ac:spMk id="2" creationId="{900AE806-EDAE-02CC-32AF-C17A686DA519}"/>
          </ac:spMkLst>
        </pc:spChg>
        <pc:spChg chg="del">
          <ac:chgData name="Naoko Oishi" userId="057bb5df-de87-4950-8af4-4ebeb2f567db" providerId="ADAL" clId="{D6A045A8-A5B3-5035-86E3-7D05F6AFBC71}" dt="2025-11-25T05:39:21.556" v="81" actId="478"/>
          <ac:spMkLst>
            <pc:docMk/>
            <pc:sldMk cId="2264526580" sldId="279"/>
            <ac:spMk id="3" creationId="{FA6E7688-A1E8-36F7-ABE2-4A85E4FA7971}"/>
          </ac:spMkLst>
        </pc:spChg>
        <pc:picChg chg="add mod">
          <ac:chgData name="Naoko Oishi" userId="057bb5df-de87-4950-8af4-4ebeb2f567db" providerId="ADAL" clId="{D6A045A8-A5B3-5035-86E3-7D05F6AFBC71}" dt="2025-11-25T08:29:27.386" v="361" actId="1076"/>
          <ac:picMkLst>
            <pc:docMk/>
            <pc:sldMk cId="2264526580" sldId="279"/>
            <ac:picMk id="5" creationId="{0E7864DB-11DE-76DB-47DD-8741C26A644D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9:48.133" v="362" actId="14100"/>
        <pc:sldMkLst>
          <pc:docMk/>
          <pc:sldMk cId="1071946727" sldId="280"/>
        </pc:sldMkLst>
        <pc:spChg chg="del">
          <ac:chgData name="Naoko Oishi" userId="057bb5df-de87-4950-8af4-4ebeb2f567db" providerId="ADAL" clId="{D6A045A8-A5B3-5035-86E3-7D05F6AFBC71}" dt="2025-11-25T05:39:23.610" v="82" actId="478"/>
          <ac:spMkLst>
            <pc:docMk/>
            <pc:sldMk cId="1071946727" sldId="280"/>
            <ac:spMk id="2" creationId="{225F1E07-F816-73D7-893F-D27EB1D9518E}"/>
          </ac:spMkLst>
        </pc:spChg>
        <pc:spChg chg="del">
          <ac:chgData name="Naoko Oishi" userId="057bb5df-de87-4950-8af4-4ebeb2f567db" providerId="ADAL" clId="{D6A045A8-A5B3-5035-86E3-7D05F6AFBC71}" dt="2025-11-25T05:39:24.384" v="83" actId="478"/>
          <ac:spMkLst>
            <pc:docMk/>
            <pc:sldMk cId="1071946727" sldId="280"/>
            <ac:spMk id="3" creationId="{4DE7B345-750C-5515-6110-14160732F3C7}"/>
          </ac:spMkLst>
        </pc:spChg>
        <pc:picChg chg="add del mod">
          <ac:chgData name="Naoko Oishi" userId="057bb5df-de87-4950-8af4-4ebeb2f567db" providerId="ADAL" clId="{D6A045A8-A5B3-5035-86E3-7D05F6AFBC71}" dt="2025-11-25T05:46:38.497" v="143" actId="478"/>
          <ac:picMkLst>
            <pc:docMk/>
            <pc:sldMk cId="1071946727" sldId="280"/>
            <ac:picMk id="5" creationId="{51722249-0933-C00B-F893-72329B078D07}"/>
          </ac:picMkLst>
        </pc:picChg>
        <pc:picChg chg="add del mod">
          <ac:chgData name="Naoko Oishi" userId="057bb5df-de87-4950-8af4-4ebeb2f567db" providerId="ADAL" clId="{D6A045A8-A5B3-5035-86E3-7D05F6AFBC71}" dt="2025-11-25T05:46:49.032" v="147" actId="478"/>
          <ac:picMkLst>
            <pc:docMk/>
            <pc:sldMk cId="1071946727" sldId="280"/>
            <ac:picMk id="7" creationId="{B5ED97CA-B2F7-3160-75DD-257F338ADD2F}"/>
          </ac:picMkLst>
        </pc:picChg>
        <pc:picChg chg="add mod">
          <ac:chgData name="Naoko Oishi" userId="057bb5df-de87-4950-8af4-4ebeb2f567db" providerId="ADAL" clId="{D6A045A8-A5B3-5035-86E3-7D05F6AFBC71}" dt="2025-11-25T08:29:48.133" v="362" actId="14100"/>
          <ac:picMkLst>
            <pc:docMk/>
            <pc:sldMk cId="1071946727" sldId="280"/>
            <ac:picMk id="9" creationId="{60F71477-E4FA-99D0-305E-12DF57EAF511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29:57.113" v="363" actId="14100"/>
        <pc:sldMkLst>
          <pc:docMk/>
          <pc:sldMk cId="1308882791" sldId="281"/>
        </pc:sldMkLst>
        <pc:spChg chg="del">
          <ac:chgData name="Naoko Oishi" userId="057bb5df-de87-4950-8af4-4ebeb2f567db" providerId="ADAL" clId="{D6A045A8-A5B3-5035-86E3-7D05F6AFBC71}" dt="2025-11-25T05:47:07.491" v="151" actId="478"/>
          <ac:spMkLst>
            <pc:docMk/>
            <pc:sldMk cId="1308882791" sldId="281"/>
            <ac:spMk id="2" creationId="{972D9C47-CAD3-F8BF-12DC-8593058E4C77}"/>
          </ac:spMkLst>
        </pc:spChg>
        <pc:spChg chg="del">
          <ac:chgData name="Naoko Oishi" userId="057bb5df-de87-4950-8af4-4ebeb2f567db" providerId="ADAL" clId="{D6A045A8-A5B3-5035-86E3-7D05F6AFBC71}" dt="2025-11-25T05:47:08.453" v="152" actId="478"/>
          <ac:spMkLst>
            <pc:docMk/>
            <pc:sldMk cId="1308882791" sldId="281"/>
            <ac:spMk id="3" creationId="{E4537D26-89FB-E5CD-3C12-C226EB65C3F5}"/>
          </ac:spMkLst>
        </pc:spChg>
        <pc:picChg chg="add mod">
          <ac:chgData name="Naoko Oishi" userId="057bb5df-de87-4950-8af4-4ebeb2f567db" providerId="ADAL" clId="{D6A045A8-A5B3-5035-86E3-7D05F6AFBC71}" dt="2025-11-25T08:29:57.113" v="363" actId="14100"/>
          <ac:picMkLst>
            <pc:docMk/>
            <pc:sldMk cId="1308882791" sldId="281"/>
            <ac:picMk id="5" creationId="{8AD25348-06C5-E4AE-D730-2B5D98F84CCD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0:05.820" v="364" actId="14100"/>
        <pc:sldMkLst>
          <pc:docMk/>
          <pc:sldMk cId="1914498191" sldId="282"/>
        </pc:sldMkLst>
        <pc:spChg chg="del">
          <ac:chgData name="Naoko Oishi" userId="057bb5df-de87-4950-8af4-4ebeb2f567db" providerId="ADAL" clId="{D6A045A8-A5B3-5035-86E3-7D05F6AFBC71}" dt="2025-11-25T05:47:11.845" v="153" actId="478"/>
          <ac:spMkLst>
            <pc:docMk/>
            <pc:sldMk cId="1914498191" sldId="282"/>
            <ac:spMk id="2" creationId="{18CADBB8-DEE7-A40E-ABF2-0E5950FD3BED}"/>
          </ac:spMkLst>
        </pc:spChg>
        <pc:spChg chg="del">
          <ac:chgData name="Naoko Oishi" userId="057bb5df-de87-4950-8af4-4ebeb2f567db" providerId="ADAL" clId="{D6A045A8-A5B3-5035-86E3-7D05F6AFBC71}" dt="2025-11-25T05:47:12.928" v="154" actId="478"/>
          <ac:spMkLst>
            <pc:docMk/>
            <pc:sldMk cId="1914498191" sldId="282"/>
            <ac:spMk id="3" creationId="{E6EA9D53-4138-0471-F386-D8CD0BB97C94}"/>
          </ac:spMkLst>
        </pc:spChg>
        <pc:picChg chg="add mod">
          <ac:chgData name="Naoko Oishi" userId="057bb5df-de87-4950-8af4-4ebeb2f567db" providerId="ADAL" clId="{D6A045A8-A5B3-5035-86E3-7D05F6AFBC71}" dt="2025-11-25T08:30:05.820" v="364" actId="14100"/>
          <ac:picMkLst>
            <pc:docMk/>
            <pc:sldMk cId="1914498191" sldId="282"/>
            <ac:picMk id="5" creationId="{533D1AA6-D798-BD08-391B-E8A779BFDFE4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0:14.244" v="365" actId="14100"/>
        <pc:sldMkLst>
          <pc:docMk/>
          <pc:sldMk cId="3690736016" sldId="283"/>
        </pc:sldMkLst>
        <pc:spChg chg="del">
          <ac:chgData name="Naoko Oishi" userId="057bb5df-de87-4950-8af4-4ebeb2f567db" providerId="ADAL" clId="{D6A045A8-A5B3-5035-86E3-7D05F6AFBC71}" dt="2025-11-25T05:47:17.754" v="155" actId="478"/>
          <ac:spMkLst>
            <pc:docMk/>
            <pc:sldMk cId="3690736016" sldId="283"/>
            <ac:spMk id="2" creationId="{CC1ED940-6F31-E06A-E612-61BB0698081F}"/>
          </ac:spMkLst>
        </pc:spChg>
        <pc:spChg chg="del">
          <ac:chgData name="Naoko Oishi" userId="057bb5df-de87-4950-8af4-4ebeb2f567db" providerId="ADAL" clId="{D6A045A8-A5B3-5035-86E3-7D05F6AFBC71}" dt="2025-11-25T05:47:19.161" v="156" actId="478"/>
          <ac:spMkLst>
            <pc:docMk/>
            <pc:sldMk cId="3690736016" sldId="283"/>
            <ac:spMk id="3" creationId="{5CD34649-5328-20FD-AD3A-A387A023185B}"/>
          </ac:spMkLst>
        </pc:spChg>
        <pc:picChg chg="add mod">
          <ac:chgData name="Naoko Oishi" userId="057bb5df-de87-4950-8af4-4ebeb2f567db" providerId="ADAL" clId="{D6A045A8-A5B3-5035-86E3-7D05F6AFBC71}" dt="2025-11-25T08:30:14.244" v="365" actId="14100"/>
          <ac:picMkLst>
            <pc:docMk/>
            <pc:sldMk cId="3690736016" sldId="283"/>
            <ac:picMk id="5" creationId="{3F0A8CDE-AC8C-30C6-62C6-5AA2AF13735D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0:23.414" v="366" actId="14100"/>
        <pc:sldMkLst>
          <pc:docMk/>
          <pc:sldMk cId="3295646698" sldId="284"/>
        </pc:sldMkLst>
        <pc:spChg chg="del">
          <ac:chgData name="Naoko Oishi" userId="057bb5df-de87-4950-8af4-4ebeb2f567db" providerId="ADAL" clId="{D6A045A8-A5B3-5035-86E3-7D05F6AFBC71}" dt="2025-11-25T05:47:24.294" v="157" actId="478"/>
          <ac:spMkLst>
            <pc:docMk/>
            <pc:sldMk cId="3295646698" sldId="284"/>
            <ac:spMk id="2" creationId="{13A7ECA1-1F38-DBF8-D43D-6494E7354B29}"/>
          </ac:spMkLst>
        </pc:spChg>
        <pc:spChg chg="del">
          <ac:chgData name="Naoko Oishi" userId="057bb5df-de87-4950-8af4-4ebeb2f567db" providerId="ADAL" clId="{D6A045A8-A5B3-5035-86E3-7D05F6AFBC71}" dt="2025-11-25T05:47:25.479" v="158" actId="478"/>
          <ac:spMkLst>
            <pc:docMk/>
            <pc:sldMk cId="3295646698" sldId="284"/>
            <ac:spMk id="3" creationId="{DCB54EB4-5E70-D2D9-1BE3-40937186DCA7}"/>
          </ac:spMkLst>
        </pc:spChg>
        <pc:picChg chg="add mod">
          <ac:chgData name="Naoko Oishi" userId="057bb5df-de87-4950-8af4-4ebeb2f567db" providerId="ADAL" clId="{D6A045A8-A5B3-5035-86E3-7D05F6AFBC71}" dt="2025-11-25T08:30:23.414" v="366" actId="14100"/>
          <ac:picMkLst>
            <pc:docMk/>
            <pc:sldMk cId="3295646698" sldId="284"/>
            <ac:picMk id="5" creationId="{C412983F-9029-EF64-5D09-172D5425E89B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0:31.887" v="367" actId="14100"/>
        <pc:sldMkLst>
          <pc:docMk/>
          <pc:sldMk cId="7232009" sldId="285"/>
        </pc:sldMkLst>
        <pc:spChg chg="del">
          <ac:chgData name="Naoko Oishi" userId="057bb5df-de87-4950-8af4-4ebeb2f567db" providerId="ADAL" clId="{D6A045A8-A5B3-5035-86E3-7D05F6AFBC71}" dt="2025-11-25T05:47:28.925" v="159" actId="478"/>
          <ac:spMkLst>
            <pc:docMk/>
            <pc:sldMk cId="7232009" sldId="285"/>
            <ac:spMk id="2" creationId="{63196A39-5820-3F9D-0C2D-6DDB4E859EDB}"/>
          </ac:spMkLst>
        </pc:spChg>
        <pc:spChg chg="del">
          <ac:chgData name="Naoko Oishi" userId="057bb5df-de87-4950-8af4-4ebeb2f567db" providerId="ADAL" clId="{D6A045A8-A5B3-5035-86E3-7D05F6AFBC71}" dt="2025-11-25T05:47:29.879" v="160" actId="478"/>
          <ac:spMkLst>
            <pc:docMk/>
            <pc:sldMk cId="7232009" sldId="285"/>
            <ac:spMk id="3" creationId="{21460F04-E7AD-47FB-EB99-25DEF711BE09}"/>
          </ac:spMkLst>
        </pc:spChg>
        <pc:picChg chg="add mod">
          <ac:chgData name="Naoko Oishi" userId="057bb5df-de87-4950-8af4-4ebeb2f567db" providerId="ADAL" clId="{D6A045A8-A5B3-5035-86E3-7D05F6AFBC71}" dt="2025-11-25T08:30:31.887" v="367" actId="14100"/>
          <ac:picMkLst>
            <pc:docMk/>
            <pc:sldMk cId="7232009" sldId="285"/>
            <ac:picMk id="5" creationId="{9DAE2922-4826-46AE-E51B-85EF3BAB44AD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0:42.268" v="368" actId="14100"/>
        <pc:sldMkLst>
          <pc:docMk/>
          <pc:sldMk cId="2118089700" sldId="286"/>
        </pc:sldMkLst>
        <pc:spChg chg="del">
          <ac:chgData name="Naoko Oishi" userId="057bb5df-de87-4950-8af4-4ebeb2f567db" providerId="ADAL" clId="{D6A045A8-A5B3-5035-86E3-7D05F6AFBC71}" dt="2025-11-25T05:47:32.552" v="161" actId="478"/>
          <ac:spMkLst>
            <pc:docMk/>
            <pc:sldMk cId="2118089700" sldId="286"/>
            <ac:spMk id="2" creationId="{A802454D-AC6F-C36A-3BD1-4F180DA8555E}"/>
          </ac:spMkLst>
        </pc:spChg>
        <pc:spChg chg="del">
          <ac:chgData name="Naoko Oishi" userId="057bb5df-de87-4950-8af4-4ebeb2f567db" providerId="ADAL" clId="{D6A045A8-A5B3-5035-86E3-7D05F6AFBC71}" dt="2025-11-25T05:47:33.369" v="162" actId="478"/>
          <ac:spMkLst>
            <pc:docMk/>
            <pc:sldMk cId="2118089700" sldId="286"/>
            <ac:spMk id="3" creationId="{DED9DB41-AED1-FC70-9B16-1D182538C1DD}"/>
          </ac:spMkLst>
        </pc:spChg>
        <pc:picChg chg="add mod">
          <ac:chgData name="Naoko Oishi" userId="057bb5df-de87-4950-8af4-4ebeb2f567db" providerId="ADAL" clId="{D6A045A8-A5B3-5035-86E3-7D05F6AFBC71}" dt="2025-11-25T08:30:42.268" v="368" actId="14100"/>
          <ac:picMkLst>
            <pc:docMk/>
            <pc:sldMk cId="2118089700" sldId="286"/>
            <ac:picMk id="5" creationId="{B7C54B77-DA93-1894-67EC-E084B40DD2B7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0:51.031" v="369" actId="14100"/>
        <pc:sldMkLst>
          <pc:docMk/>
          <pc:sldMk cId="4275288845" sldId="287"/>
        </pc:sldMkLst>
        <pc:spChg chg="del">
          <ac:chgData name="Naoko Oishi" userId="057bb5df-de87-4950-8af4-4ebeb2f567db" providerId="ADAL" clId="{D6A045A8-A5B3-5035-86E3-7D05F6AFBC71}" dt="2025-11-25T05:47:35.906" v="163" actId="478"/>
          <ac:spMkLst>
            <pc:docMk/>
            <pc:sldMk cId="4275288845" sldId="287"/>
            <ac:spMk id="2" creationId="{EC0CA9E6-C697-63FD-A9B1-CED98597D866}"/>
          </ac:spMkLst>
        </pc:spChg>
        <pc:spChg chg="del">
          <ac:chgData name="Naoko Oishi" userId="057bb5df-de87-4950-8af4-4ebeb2f567db" providerId="ADAL" clId="{D6A045A8-A5B3-5035-86E3-7D05F6AFBC71}" dt="2025-11-25T05:47:37.751" v="164" actId="478"/>
          <ac:spMkLst>
            <pc:docMk/>
            <pc:sldMk cId="4275288845" sldId="287"/>
            <ac:spMk id="3" creationId="{6A96B9EC-659F-53B3-323C-50434CB1EC72}"/>
          </ac:spMkLst>
        </pc:spChg>
        <pc:picChg chg="add mod">
          <ac:chgData name="Naoko Oishi" userId="057bb5df-de87-4950-8af4-4ebeb2f567db" providerId="ADAL" clId="{D6A045A8-A5B3-5035-86E3-7D05F6AFBC71}" dt="2025-11-25T08:30:51.031" v="369" actId="14100"/>
          <ac:picMkLst>
            <pc:docMk/>
            <pc:sldMk cId="4275288845" sldId="287"/>
            <ac:picMk id="5" creationId="{92A8DF62-CAF6-70CF-C74B-1F587895F6FB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0:58.032" v="370" actId="14100"/>
        <pc:sldMkLst>
          <pc:docMk/>
          <pc:sldMk cId="847264069" sldId="288"/>
        </pc:sldMkLst>
        <pc:spChg chg="del">
          <ac:chgData name="Naoko Oishi" userId="057bb5df-de87-4950-8af4-4ebeb2f567db" providerId="ADAL" clId="{D6A045A8-A5B3-5035-86E3-7D05F6AFBC71}" dt="2025-11-25T05:47:42.439" v="165" actId="478"/>
          <ac:spMkLst>
            <pc:docMk/>
            <pc:sldMk cId="847264069" sldId="288"/>
            <ac:spMk id="2" creationId="{20E88460-1DAE-A698-F92D-4423E4337D8E}"/>
          </ac:spMkLst>
        </pc:spChg>
        <pc:spChg chg="del">
          <ac:chgData name="Naoko Oishi" userId="057bb5df-de87-4950-8af4-4ebeb2f567db" providerId="ADAL" clId="{D6A045A8-A5B3-5035-86E3-7D05F6AFBC71}" dt="2025-11-25T05:47:44.682" v="166" actId="478"/>
          <ac:spMkLst>
            <pc:docMk/>
            <pc:sldMk cId="847264069" sldId="288"/>
            <ac:spMk id="3" creationId="{5C3CF718-EE90-6554-411E-064FAE9B0D98}"/>
          </ac:spMkLst>
        </pc:spChg>
        <pc:picChg chg="add mod">
          <ac:chgData name="Naoko Oishi" userId="057bb5df-de87-4950-8af4-4ebeb2f567db" providerId="ADAL" clId="{D6A045A8-A5B3-5035-86E3-7D05F6AFBC71}" dt="2025-11-25T08:30:58.032" v="370" actId="14100"/>
          <ac:picMkLst>
            <pc:docMk/>
            <pc:sldMk cId="847264069" sldId="288"/>
            <ac:picMk id="5" creationId="{08B666F2-EC64-FC0B-24BC-AE3C14461ABB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1:05.588" v="371" actId="14100"/>
        <pc:sldMkLst>
          <pc:docMk/>
          <pc:sldMk cId="740007023" sldId="289"/>
        </pc:sldMkLst>
        <pc:spChg chg="del">
          <ac:chgData name="Naoko Oishi" userId="057bb5df-de87-4950-8af4-4ebeb2f567db" providerId="ADAL" clId="{D6A045A8-A5B3-5035-86E3-7D05F6AFBC71}" dt="2025-11-25T05:47:47.119" v="167" actId="478"/>
          <ac:spMkLst>
            <pc:docMk/>
            <pc:sldMk cId="740007023" sldId="289"/>
            <ac:spMk id="2" creationId="{2291F46C-AF9A-974A-0FAE-4700B715E94D}"/>
          </ac:spMkLst>
        </pc:spChg>
        <pc:spChg chg="del">
          <ac:chgData name="Naoko Oishi" userId="057bb5df-de87-4950-8af4-4ebeb2f567db" providerId="ADAL" clId="{D6A045A8-A5B3-5035-86E3-7D05F6AFBC71}" dt="2025-11-25T05:47:48.816" v="168" actId="478"/>
          <ac:spMkLst>
            <pc:docMk/>
            <pc:sldMk cId="740007023" sldId="289"/>
            <ac:spMk id="3" creationId="{419DC10F-59A7-3FD3-4C57-93555C30C2CE}"/>
          </ac:spMkLst>
        </pc:spChg>
        <pc:picChg chg="add mod">
          <ac:chgData name="Naoko Oishi" userId="057bb5df-de87-4950-8af4-4ebeb2f567db" providerId="ADAL" clId="{D6A045A8-A5B3-5035-86E3-7D05F6AFBC71}" dt="2025-11-25T08:31:05.588" v="371" actId="14100"/>
          <ac:picMkLst>
            <pc:docMk/>
            <pc:sldMk cId="740007023" sldId="289"/>
            <ac:picMk id="5" creationId="{556E3033-AC4C-4F8D-AC64-6B612B90F565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1:16.083" v="372" actId="14100"/>
        <pc:sldMkLst>
          <pc:docMk/>
          <pc:sldMk cId="1182200433" sldId="290"/>
        </pc:sldMkLst>
        <pc:spChg chg="del">
          <ac:chgData name="Naoko Oishi" userId="057bb5df-de87-4950-8af4-4ebeb2f567db" providerId="ADAL" clId="{D6A045A8-A5B3-5035-86E3-7D05F6AFBC71}" dt="2025-11-25T05:47:51.360" v="169" actId="478"/>
          <ac:spMkLst>
            <pc:docMk/>
            <pc:sldMk cId="1182200433" sldId="290"/>
            <ac:spMk id="2" creationId="{4136E57D-8C1D-769F-C512-1D8EC3432755}"/>
          </ac:spMkLst>
        </pc:spChg>
        <pc:spChg chg="del">
          <ac:chgData name="Naoko Oishi" userId="057bb5df-de87-4950-8af4-4ebeb2f567db" providerId="ADAL" clId="{D6A045A8-A5B3-5035-86E3-7D05F6AFBC71}" dt="2025-11-25T05:47:52.696" v="170" actId="478"/>
          <ac:spMkLst>
            <pc:docMk/>
            <pc:sldMk cId="1182200433" sldId="290"/>
            <ac:spMk id="3" creationId="{CF2700D9-CE70-C5C8-E618-8090F93CF423}"/>
          </ac:spMkLst>
        </pc:spChg>
        <pc:picChg chg="add mod">
          <ac:chgData name="Naoko Oishi" userId="057bb5df-de87-4950-8af4-4ebeb2f567db" providerId="ADAL" clId="{D6A045A8-A5B3-5035-86E3-7D05F6AFBC71}" dt="2025-11-25T08:31:16.083" v="372" actId="14100"/>
          <ac:picMkLst>
            <pc:docMk/>
            <pc:sldMk cId="1182200433" sldId="290"/>
            <ac:picMk id="5" creationId="{D6EF6786-7E6B-2146-CF73-133B5D40B2C2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1:24.003" v="373" actId="14100"/>
        <pc:sldMkLst>
          <pc:docMk/>
          <pc:sldMk cId="1894956627" sldId="291"/>
        </pc:sldMkLst>
        <pc:spChg chg="del">
          <ac:chgData name="Naoko Oishi" userId="057bb5df-de87-4950-8af4-4ebeb2f567db" providerId="ADAL" clId="{D6A045A8-A5B3-5035-86E3-7D05F6AFBC71}" dt="2025-11-25T05:47:55.249" v="171" actId="478"/>
          <ac:spMkLst>
            <pc:docMk/>
            <pc:sldMk cId="1894956627" sldId="291"/>
            <ac:spMk id="2" creationId="{D08C0551-69E5-21AD-D95D-59818026E91F}"/>
          </ac:spMkLst>
        </pc:spChg>
        <pc:spChg chg="del mod">
          <ac:chgData name="Naoko Oishi" userId="057bb5df-de87-4950-8af4-4ebeb2f567db" providerId="ADAL" clId="{D6A045A8-A5B3-5035-86E3-7D05F6AFBC71}" dt="2025-11-25T05:47:58.263" v="173" actId="478"/>
          <ac:spMkLst>
            <pc:docMk/>
            <pc:sldMk cId="1894956627" sldId="291"/>
            <ac:spMk id="3" creationId="{1BCE9531-4899-4CFC-2842-CE2CC68217AE}"/>
          </ac:spMkLst>
        </pc:spChg>
        <pc:picChg chg="add mod">
          <ac:chgData name="Naoko Oishi" userId="057bb5df-de87-4950-8af4-4ebeb2f567db" providerId="ADAL" clId="{D6A045A8-A5B3-5035-86E3-7D05F6AFBC71}" dt="2025-11-25T08:31:24.003" v="373" actId="14100"/>
          <ac:picMkLst>
            <pc:docMk/>
            <pc:sldMk cId="1894956627" sldId="291"/>
            <ac:picMk id="5" creationId="{62F486EF-7ACF-B287-C978-70085A90A8C6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1:31.798" v="374" actId="14100"/>
        <pc:sldMkLst>
          <pc:docMk/>
          <pc:sldMk cId="3491397336" sldId="292"/>
        </pc:sldMkLst>
        <pc:spChg chg="del">
          <ac:chgData name="Naoko Oishi" userId="057bb5df-de87-4950-8af4-4ebeb2f567db" providerId="ADAL" clId="{D6A045A8-A5B3-5035-86E3-7D05F6AFBC71}" dt="2025-11-25T05:49:19.115" v="212" actId="478"/>
          <ac:spMkLst>
            <pc:docMk/>
            <pc:sldMk cId="3491397336" sldId="292"/>
            <ac:spMk id="2" creationId="{915BB171-A5B4-5875-E305-CEF57A63A219}"/>
          </ac:spMkLst>
        </pc:spChg>
        <pc:spChg chg="del">
          <ac:chgData name="Naoko Oishi" userId="057bb5df-de87-4950-8af4-4ebeb2f567db" providerId="ADAL" clId="{D6A045A8-A5B3-5035-86E3-7D05F6AFBC71}" dt="2025-11-25T05:49:19.115" v="212" actId="478"/>
          <ac:spMkLst>
            <pc:docMk/>
            <pc:sldMk cId="3491397336" sldId="292"/>
            <ac:spMk id="3" creationId="{B0FE80F7-A6CB-8645-4EEC-792254994AD8}"/>
          </ac:spMkLst>
        </pc:spChg>
        <pc:picChg chg="add mod">
          <ac:chgData name="Naoko Oishi" userId="057bb5df-de87-4950-8af4-4ebeb2f567db" providerId="ADAL" clId="{D6A045A8-A5B3-5035-86E3-7D05F6AFBC71}" dt="2025-11-25T08:31:31.798" v="374" actId="14100"/>
          <ac:picMkLst>
            <pc:docMk/>
            <pc:sldMk cId="3491397336" sldId="292"/>
            <ac:picMk id="5" creationId="{DCF9E923-D586-E7D0-ACA4-15E6EAD71729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1:39.139" v="375" actId="14100"/>
        <pc:sldMkLst>
          <pc:docMk/>
          <pc:sldMk cId="911480824" sldId="293"/>
        </pc:sldMkLst>
        <pc:spChg chg="del">
          <ac:chgData name="Naoko Oishi" userId="057bb5df-de87-4950-8af4-4ebeb2f567db" providerId="ADAL" clId="{D6A045A8-A5B3-5035-86E3-7D05F6AFBC71}" dt="2025-11-25T05:49:24.567" v="213" actId="478"/>
          <ac:spMkLst>
            <pc:docMk/>
            <pc:sldMk cId="911480824" sldId="293"/>
            <ac:spMk id="2" creationId="{FC26D9FC-2963-01FF-B75E-90937F162C86}"/>
          </ac:spMkLst>
        </pc:spChg>
        <pc:spChg chg="del">
          <ac:chgData name="Naoko Oishi" userId="057bb5df-de87-4950-8af4-4ebeb2f567db" providerId="ADAL" clId="{D6A045A8-A5B3-5035-86E3-7D05F6AFBC71}" dt="2025-11-25T05:49:24.567" v="213" actId="478"/>
          <ac:spMkLst>
            <pc:docMk/>
            <pc:sldMk cId="911480824" sldId="293"/>
            <ac:spMk id="3" creationId="{34D184D3-57F2-2031-9538-153777522197}"/>
          </ac:spMkLst>
        </pc:spChg>
        <pc:picChg chg="add mod">
          <ac:chgData name="Naoko Oishi" userId="057bb5df-de87-4950-8af4-4ebeb2f567db" providerId="ADAL" clId="{D6A045A8-A5B3-5035-86E3-7D05F6AFBC71}" dt="2025-11-25T08:31:39.139" v="375" actId="14100"/>
          <ac:picMkLst>
            <pc:docMk/>
            <pc:sldMk cId="911480824" sldId="293"/>
            <ac:picMk id="5" creationId="{307FA107-B359-1D7F-0B8A-101D3B6FF583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1:50.427" v="378" actId="1076"/>
        <pc:sldMkLst>
          <pc:docMk/>
          <pc:sldMk cId="1435357503" sldId="294"/>
        </pc:sldMkLst>
        <pc:spChg chg="del">
          <ac:chgData name="Naoko Oishi" userId="057bb5df-de87-4950-8af4-4ebeb2f567db" providerId="ADAL" clId="{D6A045A8-A5B3-5035-86E3-7D05F6AFBC71}" dt="2025-11-25T05:49:28.484" v="214" actId="478"/>
          <ac:spMkLst>
            <pc:docMk/>
            <pc:sldMk cId="1435357503" sldId="294"/>
            <ac:spMk id="2" creationId="{6048C024-E189-CAD9-3894-448F7C50B7E9}"/>
          </ac:spMkLst>
        </pc:spChg>
        <pc:spChg chg="del">
          <ac:chgData name="Naoko Oishi" userId="057bb5df-de87-4950-8af4-4ebeb2f567db" providerId="ADAL" clId="{D6A045A8-A5B3-5035-86E3-7D05F6AFBC71}" dt="2025-11-25T05:49:28.484" v="214" actId="478"/>
          <ac:spMkLst>
            <pc:docMk/>
            <pc:sldMk cId="1435357503" sldId="294"/>
            <ac:spMk id="3" creationId="{0CD0D2A6-BD49-F3B4-80C5-7110274196F0}"/>
          </ac:spMkLst>
        </pc:spChg>
        <pc:picChg chg="add mod">
          <ac:chgData name="Naoko Oishi" userId="057bb5df-de87-4950-8af4-4ebeb2f567db" providerId="ADAL" clId="{D6A045A8-A5B3-5035-86E3-7D05F6AFBC71}" dt="2025-11-25T08:31:50.427" v="378" actId="1076"/>
          <ac:picMkLst>
            <pc:docMk/>
            <pc:sldMk cId="1435357503" sldId="294"/>
            <ac:picMk id="5" creationId="{4E248D80-6A55-767F-FCC5-E93E652A6E57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1:58.700" v="379" actId="14100"/>
        <pc:sldMkLst>
          <pc:docMk/>
          <pc:sldMk cId="2719020664" sldId="295"/>
        </pc:sldMkLst>
        <pc:spChg chg="del">
          <ac:chgData name="Naoko Oishi" userId="057bb5df-de87-4950-8af4-4ebeb2f567db" providerId="ADAL" clId="{D6A045A8-A5B3-5035-86E3-7D05F6AFBC71}" dt="2025-11-25T05:49:31.971" v="215" actId="478"/>
          <ac:spMkLst>
            <pc:docMk/>
            <pc:sldMk cId="2719020664" sldId="295"/>
            <ac:spMk id="2" creationId="{0328CB9A-EB3B-74C4-E20A-4D65D5290453}"/>
          </ac:spMkLst>
        </pc:spChg>
        <pc:spChg chg="del">
          <ac:chgData name="Naoko Oishi" userId="057bb5df-de87-4950-8af4-4ebeb2f567db" providerId="ADAL" clId="{D6A045A8-A5B3-5035-86E3-7D05F6AFBC71}" dt="2025-11-25T05:49:31.971" v="215" actId="478"/>
          <ac:spMkLst>
            <pc:docMk/>
            <pc:sldMk cId="2719020664" sldId="295"/>
            <ac:spMk id="3" creationId="{22E8161A-8F8B-1439-D3B3-38067FD9182B}"/>
          </ac:spMkLst>
        </pc:spChg>
        <pc:picChg chg="add del mod">
          <ac:chgData name="Naoko Oishi" userId="057bb5df-de87-4950-8af4-4ebeb2f567db" providerId="ADAL" clId="{D6A045A8-A5B3-5035-86E3-7D05F6AFBC71}" dt="2025-11-25T05:52:18.573" v="219" actId="478"/>
          <ac:picMkLst>
            <pc:docMk/>
            <pc:sldMk cId="2719020664" sldId="295"/>
            <ac:picMk id="5" creationId="{77B5EF3A-237E-7FBC-3495-8DCA153A1443}"/>
          </ac:picMkLst>
        </pc:picChg>
        <pc:picChg chg="add mod">
          <ac:chgData name="Naoko Oishi" userId="057bb5df-de87-4950-8af4-4ebeb2f567db" providerId="ADAL" clId="{D6A045A8-A5B3-5035-86E3-7D05F6AFBC71}" dt="2025-11-25T08:31:58.700" v="379" actId="14100"/>
          <ac:picMkLst>
            <pc:docMk/>
            <pc:sldMk cId="2719020664" sldId="295"/>
            <ac:picMk id="7" creationId="{FE4BD3A0-15C2-E673-AAE6-C751CFD29152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2:06.888" v="380" actId="14100"/>
        <pc:sldMkLst>
          <pc:docMk/>
          <pc:sldMk cId="2038561460" sldId="296"/>
        </pc:sldMkLst>
        <pc:spChg chg="del">
          <ac:chgData name="Naoko Oishi" userId="057bb5df-de87-4950-8af4-4ebeb2f567db" providerId="ADAL" clId="{D6A045A8-A5B3-5035-86E3-7D05F6AFBC71}" dt="2025-11-25T05:52:46.834" v="230" actId="478"/>
          <ac:spMkLst>
            <pc:docMk/>
            <pc:sldMk cId="2038561460" sldId="296"/>
            <ac:spMk id="2" creationId="{20749D56-3104-EA89-756F-04E7AA853AD6}"/>
          </ac:spMkLst>
        </pc:spChg>
        <pc:spChg chg="del">
          <ac:chgData name="Naoko Oishi" userId="057bb5df-de87-4950-8af4-4ebeb2f567db" providerId="ADAL" clId="{D6A045A8-A5B3-5035-86E3-7D05F6AFBC71}" dt="2025-11-25T05:52:46.834" v="230" actId="478"/>
          <ac:spMkLst>
            <pc:docMk/>
            <pc:sldMk cId="2038561460" sldId="296"/>
            <ac:spMk id="3" creationId="{8B265A85-76BE-724D-7FC9-386DB22967F2}"/>
          </ac:spMkLst>
        </pc:spChg>
        <pc:picChg chg="add mod">
          <ac:chgData name="Naoko Oishi" userId="057bb5df-de87-4950-8af4-4ebeb2f567db" providerId="ADAL" clId="{D6A045A8-A5B3-5035-86E3-7D05F6AFBC71}" dt="2025-11-25T08:32:06.888" v="380" actId="14100"/>
          <ac:picMkLst>
            <pc:docMk/>
            <pc:sldMk cId="2038561460" sldId="296"/>
            <ac:picMk id="5" creationId="{9B098E1A-46EE-531D-EF41-E397646D14F7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2:14.551" v="381" actId="14100"/>
        <pc:sldMkLst>
          <pc:docMk/>
          <pc:sldMk cId="38851662" sldId="297"/>
        </pc:sldMkLst>
        <pc:spChg chg="del">
          <ac:chgData name="Naoko Oishi" userId="057bb5df-de87-4950-8af4-4ebeb2f567db" providerId="ADAL" clId="{D6A045A8-A5B3-5035-86E3-7D05F6AFBC71}" dt="2025-11-25T05:52:50.561" v="231" actId="478"/>
          <ac:spMkLst>
            <pc:docMk/>
            <pc:sldMk cId="38851662" sldId="297"/>
            <ac:spMk id="2" creationId="{5A186211-A6BA-5BE2-3DC6-C1E6F6DF3D0C}"/>
          </ac:spMkLst>
        </pc:spChg>
        <pc:spChg chg="del">
          <ac:chgData name="Naoko Oishi" userId="057bb5df-de87-4950-8af4-4ebeb2f567db" providerId="ADAL" clId="{D6A045A8-A5B3-5035-86E3-7D05F6AFBC71}" dt="2025-11-25T05:52:52.727" v="232" actId="478"/>
          <ac:spMkLst>
            <pc:docMk/>
            <pc:sldMk cId="38851662" sldId="297"/>
            <ac:spMk id="3" creationId="{371B3F79-8DB4-4189-3C0F-A79C0E65BA3B}"/>
          </ac:spMkLst>
        </pc:spChg>
        <pc:picChg chg="add mod">
          <ac:chgData name="Naoko Oishi" userId="057bb5df-de87-4950-8af4-4ebeb2f567db" providerId="ADAL" clId="{D6A045A8-A5B3-5035-86E3-7D05F6AFBC71}" dt="2025-11-25T08:32:14.551" v="381" actId="14100"/>
          <ac:picMkLst>
            <pc:docMk/>
            <pc:sldMk cId="38851662" sldId="297"/>
            <ac:picMk id="5" creationId="{EB67AC05-E7E0-C89A-9870-636849B69089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2:24.507" v="382" actId="14100"/>
        <pc:sldMkLst>
          <pc:docMk/>
          <pc:sldMk cId="3247870768" sldId="298"/>
        </pc:sldMkLst>
        <pc:spChg chg="del">
          <ac:chgData name="Naoko Oishi" userId="057bb5df-de87-4950-8af4-4ebeb2f567db" providerId="ADAL" clId="{D6A045A8-A5B3-5035-86E3-7D05F6AFBC71}" dt="2025-11-25T05:52:57.828" v="233" actId="478"/>
          <ac:spMkLst>
            <pc:docMk/>
            <pc:sldMk cId="3247870768" sldId="298"/>
            <ac:spMk id="2" creationId="{7C9906A8-E54A-EFC7-116A-5615D63D38C9}"/>
          </ac:spMkLst>
        </pc:spChg>
        <pc:spChg chg="del">
          <ac:chgData name="Naoko Oishi" userId="057bb5df-de87-4950-8af4-4ebeb2f567db" providerId="ADAL" clId="{D6A045A8-A5B3-5035-86E3-7D05F6AFBC71}" dt="2025-11-25T05:52:57.828" v="233" actId="478"/>
          <ac:spMkLst>
            <pc:docMk/>
            <pc:sldMk cId="3247870768" sldId="298"/>
            <ac:spMk id="3" creationId="{C976DFD3-21C3-9815-A0AE-EF344784213C}"/>
          </ac:spMkLst>
        </pc:spChg>
        <pc:picChg chg="add mod">
          <ac:chgData name="Naoko Oishi" userId="057bb5df-de87-4950-8af4-4ebeb2f567db" providerId="ADAL" clId="{D6A045A8-A5B3-5035-86E3-7D05F6AFBC71}" dt="2025-11-25T08:32:24.507" v="382" actId="14100"/>
          <ac:picMkLst>
            <pc:docMk/>
            <pc:sldMk cId="3247870768" sldId="298"/>
            <ac:picMk id="5" creationId="{4455E0A2-618E-796B-B105-4E31364DB12E}"/>
          </ac:picMkLst>
        </pc:picChg>
      </pc:sldChg>
      <pc:sldChg chg="addSp delSp modSp new mod">
        <pc:chgData name="Naoko Oishi" userId="057bb5df-de87-4950-8af4-4ebeb2f567db" providerId="ADAL" clId="{D6A045A8-A5B3-5035-86E3-7D05F6AFBC71}" dt="2025-11-25T08:32:32.470" v="383" actId="14100"/>
        <pc:sldMkLst>
          <pc:docMk/>
          <pc:sldMk cId="2097081450" sldId="299"/>
        </pc:sldMkLst>
        <pc:spChg chg="del">
          <ac:chgData name="Naoko Oishi" userId="057bb5df-de87-4950-8af4-4ebeb2f567db" providerId="ADAL" clId="{D6A045A8-A5B3-5035-86E3-7D05F6AFBC71}" dt="2025-11-25T05:53:04.078" v="234" actId="478"/>
          <ac:spMkLst>
            <pc:docMk/>
            <pc:sldMk cId="2097081450" sldId="299"/>
            <ac:spMk id="2" creationId="{033DD40A-10A7-25D6-9DEC-1C921B54EB00}"/>
          </ac:spMkLst>
        </pc:spChg>
        <pc:spChg chg="del">
          <ac:chgData name="Naoko Oishi" userId="057bb5df-de87-4950-8af4-4ebeb2f567db" providerId="ADAL" clId="{D6A045A8-A5B3-5035-86E3-7D05F6AFBC71}" dt="2025-11-25T05:53:04.078" v="234" actId="478"/>
          <ac:spMkLst>
            <pc:docMk/>
            <pc:sldMk cId="2097081450" sldId="299"/>
            <ac:spMk id="3" creationId="{7FE7FD9C-49EC-A712-AABC-25AE6EC1A8F3}"/>
          </ac:spMkLst>
        </pc:spChg>
        <pc:picChg chg="add mod">
          <ac:chgData name="Naoko Oishi" userId="057bb5df-de87-4950-8af4-4ebeb2f567db" providerId="ADAL" clId="{D6A045A8-A5B3-5035-86E3-7D05F6AFBC71}" dt="2025-11-25T08:32:32.470" v="383" actId="14100"/>
          <ac:picMkLst>
            <pc:docMk/>
            <pc:sldMk cId="2097081450" sldId="299"/>
            <ac:picMk id="5" creationId="{3412A0AB-E73E-87B5-F84A-C8580A32EA4C}"/>
          </ac:picMkLst>
        </pc:picChg>
      </pc:sldChg>
      <pc:sldChg chg="delSp new del mod">
        <pc:chgData name="Naoko Oishi" userId="057bb5df-de87-4950-8af4-4ebeb2f567db" providerId="ADAL" clId="{D6A045A8-A5B3-5035-86E3-7D05F6AFBC71}" dt="2025-11-25T05:54:02.585" v="250" actId="2696"/>
        <pc:sldMkLst>
          <pc:docMk/>
          <pc:sldMk cId="3213529058" sldId="300"/>
        </pc:sldMkLst>
        <pc:spChg chg="del">
          <ac:chgData name="Naoko Oishi" userId="057bb5df-de87-4950-8af4-4ebeb2f567db" providerId="ADAL" clId="{D6A045A8-A5B3-5035-86E3-7D05F6AFBC71}" dt="2025-11-25T05:53:07.327" v="235" actId="478"/>
          <ac:spMkLst>
            <pc:docMk/>
            <pc:sldMk cId="3213529058" sldId="300"/>
            <ac:spMk id="2" creationId="{C6927179-402D-DD58-0737-9AD1910E831D}"/>
          </ac:spMkLst>
        </pc:spChg>
        <pc:spChg chg="del">
          <ac:chgData name="Naoko Oishi" userId="057bb5df-de87-4950-8af4-4ebeb2f567db" providerId="ADAL" clId="{D6A045A8-A5B3-5035-86E3-7D05F6AFBC71}" dt="2025-11-25T05:53:07.327" v="235" actId="478"/>
          <ac:spMkLst>
            <pc:docMk/>
            <pc:sldMk cId="3213529058" sldId="300"/>
            <ac:spMk id="3" creationId="{A0F2383D-2297-1730-3403-55F9364ECAD9}"/>
          </ac:spMkLst>
        </pc:spChg>
      </pc:sldChg>
      <pc:sldChg chg="delSp new del mod">
        <pc:chgData name="Naoko Oishi" userId="057bb5df-de87-4950-8af4-4ebeb2f567db" providerId="ADAL" clId="{D6A045A8-A5B3-5035-86E3-7D05F6AFBC71}" dt="2025-11-25T05:54:05.322" v="251" actId="2696"/>
        <pc:sldMkLst>
          <pc:docMk/>
          <pc:sldMk cId="2323082321" sldId="301"/>
        </pc:sldMkLst>
        <pc:spChg chg="del">
          <ac:chgData name="Naoko Oishi" userId="057bb5df-de87-4950-8af4-4ebeb2f567db" providerId="ADAL" clId="{D6A045A8-A5B3-5035-86E3-7D05F6AFBC71}" dt="2025-11-25T05:53:10.480" v="236" actId="478"/>
          <ac:spMkLst>
            <pc:docMk/>
            <pc:sldMk cId="2323082321" sldId="301"/>
            <ac:spMk id="2" creationId="{917DC9C4-F1E2-E2A8-1AB1-41FA1733E75F}"/>
          </ac:spMkLst>
        </pc:spChg>
        <pc:spChg chg="del">
          <ac:chgData name="Naoko Oishi" userId="057bb5df-de87-4950-8af4-4ebeb2f567db" providerId="ADAL" clId="{D6A045A8-A5B3-5035-86E3-7D05F6AFBC71}" dt="2025-11-25T05:53:10.480" v="236" actId="478"/>
          <ac:spMkLst>
            <pc:docMk/>
            <pc:sldMk cId="2323082321" sldId="301"/>
            <ac:spMk id="3" creationId="{891A0669-29C5-D794-9A20-C959EF1F89D7}"/>
          </ac:spMkLst>
        </pc:spChg>
      </pc:sldChg>
      <pc:sldChg chg="delSp new del mod">
        <pc:chgData name="Naoko Oishi" userId="057bb5df-de87-4950-8af4-4ebeb2f567db" providerId="ADAL" clId="{D6A045A8-A5B3-5035-86E3-7D05F6AFBC71}" dt="2025-11-25T05:54:05.323" v="252" actId="2696"/>
        <pc:sldMkLst>
          <pc:docMk/>
          <pc:sldMk cId="2102825341" sldId="302"/>
        </pc:sldMkLst>
        <pc:spChg chg="del">
          <ac:chgData name="Naoko Oishi" userId="057bb5df-de87-4950-8af4-4ebeb2f567db" providerId="ADAL" clId="{D6A045A8-A5B3-5035-86E3-7D05F6AFBC71}" dt="2025-11-25T05:53:13.977" v="237" actId="478"/>
          <ac:spMkLst>
            <pc:docMk/>
            <pc:sldMk cId="2102825341" sldId="302"/>
            <ac:spMk id="2" creationId="{76D9372F-C1C5-9333-8151-7F65DC33FD27}"/>
          </ac:spMkLst>
        </pc:spChg>
        <pc:spChg chg="del">
          <ac:chgData name="Naoko Oishi" userId="057bb5df-de87-4950-8af4-4ebeb2f567db" providerId="ADAL" clId="{D6A045A8-A5B3-5035-86E3-7D05F6AFBC71}" dt="2025-11-25T05:53:13.977" v="237" actId="478"/>
          <ac:spMkLst>
            <pc:docMk/>
            <pc:sldMk cId="2102825341" sldId="302"/>
            <ac:spMk id="3" creationId="{6F9DFB42-98B1-CE84-8385-44445D4513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E51271-9C9F-9BB4-A88F-FFD5CE4EF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4AEA3CC-B331-9810-9B71-CBB47741A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F1F880-8B00-4AB6-B320-2483ECEE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CF39-C55D-8045-805D-7F8EC02F77DB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DD2F6C-BD7F-09E5-C97A-0D2A7B6F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7C218E-8A87-7B07-03AF-A4449ED7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4A8-3BF6-754F-9423-4F00307AA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35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A9CACE-0F54-2556-5EBF-E010CAD9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775D2B-2CA2-9A05-88F6-E966E1B94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1811B2-C812-81D3-DD57-12B5496F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CF39-C55D-8045-805D-7F8EC02F77DB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25A097-A973-D86F-DA69-26FD2AA7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F0A963-2C0D-C59B-D5B6-C4BEE862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4A8-3BF6-754F-9423-4F00307AA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88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2D7637E-7B4A-47B2-445A-D9BA28360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646AAB-21F0-BB8C-E38F-993A2524D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AAB7AC-6547-FE44-07A6-337518FF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CF39-C55D-8045-805D-7F8EC02F77DB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5E078F-5CE5-A8FB-329E-DED12F73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E5775A-0E90-D12A-26C5-576BEF0A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4A8-3BF6-754F-9423-4F00307AA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42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AFDD8A-3340-49DB-8E26-4997AAAB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2122DA-9A52-D936-6845-E4A3400A0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F2871B-C96E-1281-B5B4-908786AB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CF39-C55D-8045-805D-7F8EC02F77DB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8FD240-8A00-870E-FD2E-9C412033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57C2BC-09A3-B4B0-4397-DB028F0D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4A8-3BF6-754F-9423-4F00307AA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5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715209-6820-A7E9-A623-37C23BB4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50E99A-7DCE-33CC-476E-E197569D1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1BA6B5-CF41-2F39-8C67-51744768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CF39-C55D-8045-805D-7F8EC02F77DB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711799-92F8-6721-BB37-40293EF4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ECFFAB-DAC7-2512-26FB-7DD1B302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4A8-3BF6-754F-9423-4F00307AA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56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CCE449-12D2-65D4-A210-EFC2512A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8BD426-CEC8-36CF-A9B7-1C683AD23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72D533C-E296-B0A6-628C-154DAABDB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96AE9A-C6EB-DA8E-6743-F68A984F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CF39-C55D-8045-805D-7F8EC02F77DB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BC728D-3B7C-2F96-57D6-6882E36D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40A9EE-D3D4-356F-8CF4-C87171D0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4A8-3BF6-754F-9423-4F00307AA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53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949ED9-782F-9262-B37D-D7659949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6F25F3-BA42-45EA-0F32-8167CD7A8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D5951C-12F7-7DF0-56BA-76A9A5067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5EDB8F-72F4-D4E3-2838-759F9A0F1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FF0C5AB-0C1B-0A69-40AA-B704E28F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27AF749-D065-9FE6-FBC8-465839DD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CF39-C55D-8045-805D-7F8EC02F77DB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8128CFA-1805-BBBB-26A1-134DB059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5EC211-20C2-DD83-4D6E-E626222B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4A8-3BF6-754F-9423-4F00307AA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94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CDEAC-357C-ACCF-09B9-EF3189D4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9EC7D8-55D2-F370-C360-77A5431C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CF39-C55D-8045-805D-7F8EC02F77DB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5E19939-D595-804B-A1A1-897B5005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A24392-8EC2-5F42-F5C1-F1AF54D3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4A8-3BF6-754F-9423-4F00307AA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28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62BB68-AEE0-72F0-69CD-F415D1AB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CF39-C55D-8045-805D-7F8EC02F77DB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46DEE1D-C5F2-4B3A-4BC6-F95BF992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78467F-7194-8DA7-EF9B-685C07BD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4A8-3BF6-754F-9423-4F00307AA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13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CB4536-7C94-566C-0FDD-EA929929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9C5663-8E2E-4A63-0407-2CED18F70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8FE3D8-DD32-020B-CBD9-825D77EF8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D23F5E-A73E-FADA-BB4F-4BCFD756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CF39-C55D-8045-805D-7F8EC02F77DB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062D5D-84EF-CB0C-64E6-DC912514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E09EFD-1001-03EB-CB7B-96B36C7E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4A8-3BF6-754F-9423-4F00307AA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06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8FC10E-6225-DC72-02A4-EA041D50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343811-3355-485C-A99A-A72F9CCCF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CBEA92-7D0D-E338-56E1-71BC359B1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5DD6CA-8F0D-ABB7-D7CA-F9958EFA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CF39-C55D-8045-805D-7F8EC02F77DB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7E696E-0A9D-7E4B-9AC8-ABD7B752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DA4F47-AF52-E138-B09F-AEFAD048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24A8-3BF6-754F-9423-4F00307AA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36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DF4412F-0294-5061-1F9D-D9CE3656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95DA53-8E53-5F2A-ABB2-5E96EF70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0CEA98-B80C-3851-873B-3AE7363ED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32CF39-C55D-8045-805D-7F8EC02F77DB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2C6EF-9818-E3EC-7732-97427E591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97DCD-67FA-CE9F-5B75-1A7C16E0D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924A8-3BF6-754F-9423-4F00307AA7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7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, 会社名&#10;&#10;AI 生成コンテンツは誤りを含む可能性があります。">
            <a:extLst>
              <a:ext uri="{FF2B5EF4-FFF2-40B4-BE49-F238E27FC236}">
                <a16:creationId xmlns:a16="http://schemas.microsoft.com/office/drawing/2014/main" id="{D01A2454-2C4F-A6A6-BBB3-BDEF743F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725CC7F9-3980-3706-8729-3AE0CA980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4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F0579AC-DCB1-E3FB-F46E-6BC8BEC16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8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954BAAD-AC7E-7F83-E201-8420736F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3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4C391ED-7F99-9F41-0DF5-EE7542D4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4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9026AA0-21D1-932C-B936-DD4B4310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6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B6846049-C68B-0013-C7F0-EAEE0985D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, 会社名&#10;&#10;AI 生成コンテンツは誤りを含む可能性があります。">
            <a:extLst>
              <a:ext uri="{FF2B5EF4-FFF2-40B4-BE49-F238E27FC236}">
                <a16:creationId xmlns:a16="http://schemas.microsoft.com/office/drawing/2014/main" id="{0A434445-3189-70C3-789D-FAE9EBE73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4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4EF461A-4783-7BAE-3B6A-9A80646D6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7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95BBDF3-BE50-1B24-F712-4CEE9AA24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2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4B38B0DF-D661-80FA-FE96-E164FDBDB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図 95" descr="タイムライ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E676F0B-659D-2CF5-73C8-5801AF4B7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42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7AADCFB-CAEA-585C-6AF7-D933F20B2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21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77EF737-0711-C84B-4C8F-6C297AE87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2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冷蔵庫, 写真, 記号, 持つ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2375589-F502-871E-E35F-B4F23CEF1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95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壁に掛けられた絵&#10;&#10;AI 生成コンテンツは誤りを含む可能性があります。">
            <a:extLst>
              <a:ext uri="{FF2B5EF4-FFF2-40B4-BE49-F238E27FC236}">
                <a16:creationId xmlns:a16="http://schemas.microsoft.com/office/drawing/2014/main" id="{089B6A5D-3FF4-5B21-8A13-501A132C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94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E7864DB-11DE-76DB-47DD-8741C26A6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2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0F71477-E4FA-99D0-305E-12DF57EAF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46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, 会社名&#10;&#10;AI 生成コンテンツは誤りを含む可能性があります。">
            <a:extLst>
              <a:ext uri="{FF2B5EF4-FFF2-40B4-BE49-F238E27FC236}">
                <a16:creationId xmlns:a16="http://schemas.microsoft.com/office/drawing/2014/main" id="{8AD25348-06C5-E4AE-D730-2B5D98F84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2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, 会社名&#10;&#10;AI 生成コンテンツは誤りを含む可能性があります。">
            <a:extLst>
              <a:ext uri="{FF2B5EF4-FFF2-40B4-BE49-F238E27FC236}">
                <a16:creationId xmlns:a16="http://schemas.microsoft.com/office/drawing/2014/main" id="{533D1AA6-D798-BD08-391B-E8A779BFD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98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3F0A8CDE-AC8C-30C6-62C6-5AA2AF137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36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C412983F-9029-EF64-5D09-172D5425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68F00ACE-B6C1-4B0A-EA4C-2070D8492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14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DAE2922-4826-46AE-E51B-85EF3BAB4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B7C54B77-DA93-1894-67EC-E084B40DD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89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2A8DF62-CAF6-70CF-C74B-1F587895F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88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08B666F2-EC64-FC0B-24BC-AE3C14461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64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会社名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56E3033-AC4C-4F8D-AC64-6B612B90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07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D6EF6786-7E6B-2146-CF73-133B5D40B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00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, 会社名&#10;&#10;AI 生成コンテンツは誤りを含む可能性があります。">
            <a:extLst>
              <a:ext uri="{FF2B5EF4-FFF2-40B4-BE49-F238E27FC236}">
                <a16:creationId xmlns:a16="http://schemas.microsoft.com/office/drawing/2014/main" id="{62F486EF-7ACF-B287-C978-70085A90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56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, 会社名&#10;&#10;AI 生成コンテンツは誤りを含む可能性があります。">
            <a:extLst>
              <a:ext uri="{FF2B5EF4-FFF2-40B4-BE49-F238E27FC236}">
                <a16:creationId xmlns:a16="http://schemas.microsoft.com/office/drawing/2014/main" id="{DCF9E923-D586-E7D0-ACA4-15E6EAD71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97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307FA107-B359-1D7F-0B8A-101D3B6FF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80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文字が書かれ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4E248D80-6A55-767F-FCC5-E93E652A6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5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96DA103-3FCC-C55A-7399-4339DA26C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49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E4BD3A0-15C2-E673-AAE6-C751CFD2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20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9B098E1A-46EE-531D-EF41-E397646D1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61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文字が書かれ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EB67AC05-E7E0-C89A-9870-636849B69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455E0A2-618E-796B-B105-4E31364DB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70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ロゴ, 会社名&#10;&#10;AI 生成コンテンツは誤りを含む可能性があります。">
            <a:extLst>
              <a:ext uri="{FF2B5EF4-FFF2-40B4-BE49-F238E27FC236}">
                <a16:creationId xmlns:a16="http://schemas.microsoft.com/office/drawing/2014/main" id="{3412A0AB-E73E-87B5-F84A-C8580A32E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8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CE978F8-FF6B-1181-760F-2E85E55EA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00" cy="68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5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36BAB58-2692-B8FE-D514-00D4F574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4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コンピュータ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9BE5E71-B195-9029-0C73-19DD51BC7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9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0F68287-53BF-F395-0913-991CFDD35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4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F8C2AEB-5ACA-1F8A-EEC2-318A7695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3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0</Words>
  <Application>Microsoft Macintosh PowerPoint</Application>
  <PresentationFormat>ワイド画面</PresentationFormat>
  <Paragraphs>0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Masashi Sato</dc:creator>
  <cp:lastModifiedBy>Naoko Oishi</cp:lastModifiedBy>
  <cp:revision>2</cp:revision>
  <dcterms:created xsi:type="dcterms:W3CDTF">2025-11-25T04:07:58Z</dcterms:created>
  <dcterms:modified xsi:type="dcterms:W3CDTF">2025-11-25T08:39:49Z</dcterms:modified>
</cp:coreProperties>
</file>